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73" r:id="rId3"/>
    <p:sldId id="267" r:id="rId4"/>
    <p:sldId id="261" r:id="rId5"/>
    <p:sldId id="268" r:id="rId6"/>
    <p:sldId id="275" r:id="rId7"/>
    <p:sldId id="266" r:id="rId8"/>
    <p:sldId id="276" r:id="rId9"/>
    <p:sldId id="277" r:id="rId10"/>
    <p:sldId id="271" r:id="rId11"/>
    <p:sldId id="278" r:id="rId12"/>
    <p:sldId id="288" r:id="rId13"/>
    <p:sldId id="281" r:id="rId14"/>
    <p:sldId id="279" r:id="rId15"/>
    <p:sldId id="280" r:id="rId16"/>
    <p:sldId id="282" r:id="rId17"/>
    <p:sldId id="272" r:id="rId18"/>
    <p:sldId id="285" r:id="rId19"/>
    <p:sldId id="287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1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Olga Nord" initials="KON" lastIdx="1" clrIdx="0">
    <p:extLst>
      <p:ext uri="{19B8F6BF-5375-455C-9EA6-DF929625EA0E}">
        <p15:presenceInfo xmlns:p15="http://schemas.microsoft.com/office/powerpoint/2012/main" userId="Karolina Olga N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D5E"/>
    <a:srgbClr val="836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1870B-FCD1-4AA6-AA1B-6F9A330D3305}" v="28" dt="2022-06-30T09:44:14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56" autoAdjust="0"/>
    <p:restoredTop sz="92447" autoAdjust="0"/>
  </p:normalViewPr>
  <p:slideViewPr>
    <p:cSldViewPr snapToGrid="0" snapToObjects="1">
      <p:cViewPr varScale="1">
        <p:scale>
          <a:sx n="150" d="100"/>
          <a:sy n="150" d="100"/>
        </p:scale>
        <p:origin x="3270" y="120"/>
      </p:cViewPr>
      <p:guideLst>
        <p:guide orient="horz" pos="1729"/>
        <p:guide pos="17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Sjöblom" userId="641c74b9-c8a7-4763-89ec-985ad53b8157" providerId="ADAL" clId="{4211870B-FCD1-4AA6-AA1B-6F9A330D3305}"/>
    <pc:docChg chg="undo custSel addSld delSld modSld sldOrd">
      <pc:chgData name="Johanna Sjöblom" userId="641c74b9-c8a7-4763-89ec-985ad53b8157" providerId="ADAL" clId="{4211870B-FCD1-4AA6-AA1B-6F9A330D3305}" dt="2022-06-30T10:59:44.770" v="6082" actId="20577"/>
      <pc:docMkLst>
        <pc:docMk/>
      </pc:docMkLst>
      <pc:sldChg chg="modSp del mod">
        <pc:chgData name="Johanna Sjöblom" userId="641c74b9-c8a7-4763-89ec-985ad53b8157" providerId="ADAL" clId="{4211870B-FCD1-4AA6-AA1B-6F9A330D3305}" dt="2022-06-21T09:18:19.343" v="3858" actId="2696"/>
        <pc:sldMkLst>
          <pc:docMk/>
          <pc:sldMk cId="1975979151" sldId="257"/>
        </pc:sldMkLst>
        <pc:spChg chg="mod">
          <ac:chgData name="Johanna Sjöblom" userId="641c74b9-c8a7-4763-89ec-985ad53b8157" providerId="ADAL" clId="{4211870B-FCD1-4AA6-AA1B-6F9A330D3305}" dt="2022-06-15T05:54:28.225" v="1225" actId="1076"/>
          <ac:spMkLst>
            <pc:docMk/>
            <pc:sldMk cId="1975979151" sldId="257"/>
            <ac:spMk id="7" creationId="{8C700902-6D75-B04D-85F1-5718EB04B39E}"/>
          </ac:spMkLst>
        </pc:spChg>
      </pc:sldChg>
      <pc:sldChg chg="modSp mod">
        <pc:chgData name="Johanna Sjöblom" userId="641c74b9-c8a7-4763-89ec-985ad53b8157" providerId="ADAL" clId="{4211870B-FCD1-4AA6-AA1B-6F9A330D3305}" dt="2022-06-22T08:30:25.270" v="3920" actId="13926"/>
        <pc:sldMkLst>
          <pc:docMk/>
          <pc:sldMk cId="3747430382" sldId="259"/>
        </pc:sldMkLst>
        <pc:spChg chg="mod">
          <ac:chgData name="Johanna Sjöblom" userId="641c74b9-c8a7-4763-89ec-985ad53b8157" providerId="ADAL" clId="{4211870B-FCD1-4AA6-AA1B-6F9A330D3305}" dt="2022-06-22T08:30:25.270" v="3920" actId="13926"/>
          <ac:spMkLst>
            <pc:docMk/>
            <pc:sldMk cId="3747430382" sldId="259"/>
            <ac:spMk id="3" creationId="{B959D954-9051-45BF-ACCF-3DCA80E2BBF2}"/>
          </ac:spMkLst>
        </pc:spChg>
      </pc:sldChg>
      <pc:sldChg chg="modSp del mod ord">
        <pc:chgData name="Johanna Sjöblom" userId="641c74b9-c8a7-4763-89ec-985ad53b8157" providerId="ADAL" clId="{4211870B-FCD1-4AA6-AA1B-6F9A330D3305}" dt="2022-06-23T08:53:37.296" v="5516" actId="2696"/>
        <pc:sldMkLst>
          <pc:docMk/>
          <pc:sldMk cId="3999480875" sldId="260"/>
        </pc:sldMkLst>
        <pc:spChg chg="mod">
          <ac:chgData name="Johanna Sjöblom" userId="641c74b9-c8a7-4763-89ec-985ad53b8157" providerId="ADAL" clId="{4211870B-FCD1-4AA6-AA1B-6F9A330D3305}" dt="2022-06-15T09:05:41.363" v="1682" actId="1076"/>
          <ac:spMkLst>
            <pc:docMk/>
            <pc:sldMk cId="3999480875" sldId="260"/>
            <ac:spMk id="2" creationId="{D2E5F4DE-652D-420F-9D81-4A13FA4167E6}"/>
          </ac:spMkLst>
        </pc:spChg>
        <pc:spChg chg="mod">
          <ac:chgData name="Johanna Sjöblom" userId="641c74b9-c8a7-4763-89ec-985ad53b8157" providerId="ADAL" clId="{4211870B-FCD1-4AA6-AA1B-6F9A330D3305}" dt="2022-06-13T11:41:53.027" v="231" actId="20577"/>
          <ac:spMkLst>
            <pc:docMk/>
            <pc:sldMk cId="3999480875" sldId="260"/>
            <ac:spMk id="3" creationId="{C4FED3C0-D21B-4757-B07C-64843E4936CA}"/>
          </ac:spMkLst>
        </pc:spChg>
      </pc:sldChg>
      <pc:sldChg chg="modSp mod">
        <pc:chgData name="Johanna Sjöblom" userId="641c74b9-c8a7-4763-89ec-985ad53b8157" providerId="ADAL" clId="{4211870B-FCD1-4AA6-AA1B-6F9A330D3305}" dt="2022-06-22T08:30:10.393" v="3918" actId="13926"/>
        <pc:sldMkLst>
          <pc:docMk/>
          <pc:sldMk cId="2910694050" sldId="261"/>
        </pc:sldMkLst>
        <pc:spChg chg="mod">
          <ac:chgData name="Johanna Sjöblom" userId="641c74b9-c8a7-4763-89ec-985ad53b8157" providerId="ADAL" clId="{4211870B-FCD1-4AA6-AA1B-6F9A330D3305}" dt="2022-06-14T12:32:34.794" v="294" actId="20577"/>
          <ac:spMkLst>
            <pc:docMk/>
            <pc:sldMk cId="2910694050" sldId="261"/>
            <ac:spMk id="2" creationId="{33110FA4-07E0-4156-903B-FEC84C3A0488}"/>
          </ac:spMkLst>
        </pc:spChg>
        <pc:spChg chg="mod">
          <ac:chgData name="Johanna Sjöblom" userId="641c74b9-c8a7-4763-89ec-985ad53b8157" providerId="ADAL" clId="{4211870B-FCD1-4AA6-AA1B-6F9A330D3305}" dt="2022-06-22T08:30:10.393" v="3918" actId="13926"/>
          <ac:spMkLst>
            <pc:docMk/>
            <pc:sldMk cId="2910694050" sldId="261"/>
            <ac:spMk id="3" creationId="{1056C625-4BB9-4D14-A646-0D15BF928949}"/>
          </ac:spMkLst>
        </pc:spChg>
      </pc:sldChg>
      <pc:sldChg chg="modSp del mod">
        <pc:chgData name="Johanna Sjöblom" userId="641c74b9-c8a7-4763-89ec-985ad53b8157" providerId="ADAL" clId="{4211870B-FCD1-4AA6-AA1B-6F9A330D3305}" dt="2022-06-22T08:39:36.135" v="4059" actId="2696"/>
        <pc:sldMkLst>
          <pc:docMk/>
          <pc:sldMk cId="3993400663" sldId="262"/>
        </pc:sldMkLst>
        <pc:spChg chg="mod">
          <ac:chgData name="Johanna Sjöblom" userId="641c74b9-c8a7-4763-89ec-985ad53b8157" providerId="ADAL" clId="{4211870B-FCD1-4AA6-AA1B-6F9A330D3305}" dt="2022-06-21T07:41:27.478" v="3848" actId="20577"/>
          <ac:spMkLst>
            <pc:docMk/>
            <pc:sldMk cId="3993400663" sldId="262"/>
            <ac:spMk id="2" creationId="{7EA38AE4-4089-431A-BAD4-667DBCCD65D3}"/>
          </ac:spMkLst>
        </pc:spChg>
        <pc:spChg chg="mod">
          <ac:chgData name="Johanna Sjöblom" userId="641c74b9-c8a7-4763-89ec-985ad53b8157" providerId="ADAL" clId="{4211870B-FCD1-4AA6-AA1B-6F9A330D3305}" dt="2022-06-15T09:08:10.685" v="1716" actId="1076"/>
          <ac:spMkLst>
            <pc:docMk/>
            <pc:sldMk cId="3993400663" sldId="262"/>
            <ac:spMk id="3" creationId="{5AD1CAEF-48CB-46A8-A9FA-2622064B7EB1}"/>
          </ac:spMkLst>
        </pc:spChg>
      </pc:sldChg>
      <pc:sldChg chg="modSp new del mod ord">
        <pc:chgData name="Johanna Sjöblom" userId="641c74b9-c8a7-4763-89ec-985ad53b8157" providerId="ADAL" clId="{4211870B-FCD1-4AA6-AA1B-6F9A330D3305}" dt="2022-06-22T08:36:42.316" v="4014" actId="2696"/>
        <pc:sldMkLst>
          <pc:docMk/>
          <pc:sldMk cId="301049527" sldId="263"/>
        </pc:sldMkLst>
        <pc:spChg chg="mod">
          <ac:chgData name="Johanna Sjöblom" userId="641c74b9-c8a7-4763-89ec-985ad53b8157" providerId="ADAL" clId="{4211870B-FCD1-4AA6-AA1B-6F9A330D3305}" dt="2022-06-15T09:06:58.148" v="1689" actId="1076"/>
          <ac:spMkLst>
            <pc:docMk/>
            <pc:sldMk cId="301049527" sldId="263"/>
            <ac:spMk id="2" creationId="{EAB5E51D-957E-4E4B-9548-D1256DAB18FB}"/>
          </ac:spMkLst>
        </pc:spChg>
        <pc:spChg chg="mod">
          <ac:chgData name="Johanna Sjöblom" userId="641c74b9-c8a7-4763-89ec-985ad53b8157" providerId="ADAL" clId="{4211870B-FCD1-4AA6-AA1B-6F9A330D3305}" dt="2022-06-22T08:34:35.444" v="3983" actId="20577"/>
          <ac:spMkLst>
            <pc:docMk/>
            <pc:sldMk cId="301049527" sldId="263"/>
            <ac:spMk id="3" creationId="{C638D50F-9E4A-4A71-B455-4A448C653B35}"/>
          </ac:spMkLst>
        </pc:spChg>
      </pc:sldChg>
      <pc:sldChg chg="modSp new del mod">
        <pc:chgData name="Johanna Sjöblom" userId="641c74b9-c8a7-4763-89ec-985ad53b8157" providerId="ADAL" clId="{4211870B-FCD1-4AA6-AA1B-6F9A330D3305}" dt="2022-06-14T12:51:25.103" v="568" actId="2696"/>
        <pc:sldMkLst>
          <pc:docMk/>
          <pc:sldMk cId="3897751833" sldId="263"/>
        </pc:sldMkLst>
        <pc:spChg chg="mod">
          <ac:chgData name="Johanna Sjöblom" userId="641c74b9-c8a7-4763-89ec-985ad53b8157" providerId="ADAL" clId="{4211870B-FCD1-4AA6-AA1B-6F9A330D3305}" dt="2022-06-13T12:15:48.316" v="250" actId="122"/>
          <ac:spMkLst>
            <pc:docMk/>
            <pc:sldMk cId="3897751833" sldId="263"/>
            <ac:spMk id="2" creationId="{BA7C283A-1896-4723-9236-EF547CCFE602}"/>
          </ac:spMkLst>
        </pc:spChg>
        <pc:spChg chg="mod">
          <ac:chgData name="Johanna Sjöblom" userId="641c74b9-c8a7-4763-89ec-985ad53b8157" providerId="ADAL" clId="{4211870B-FCD1-4AA6-AA1B-6F9A330D3305}" dt="2022-06-14T09:11:10.259" v="258" actId="20577"/>
          <ac:spMkLst>
            <pc:docMk/>
            <pc:sldMk cId="3897751833" sldId="263"/>
            <ac:spMk id="3" creationId="{7075E7CE-5D38-483C-8066-8C93DBDE4A08}"/>
          </ac:spMkLst>
        </pc:spChg>
      </pc:sldChg>
      <pc:sldChg chg="addSp modSp new del mod ord">
        <pc:chgData name="Johanna Sjöblom" userId="641c74b9-c8a7-4763-89ec-985ad53b8157" providerId="ADAL" clId="{4211870B-FCD1-4AA6-AA1B-6F9A330D3305}" dt="2022-06-22T08:37:57.199" v="4034" actId="2696"/>
        <pc:sldMkLst>
          <pc:docMk/>
          <pc:sldMk cId="2349623553" sldId="264"/>
        </pc:sldMkLst>
        <pc:spChg chg="mod">
          <ac:chgData name="Johanna Sjöblom" userId="641c74b9-c8a7-4763-89ec-985ad53b8157" providerId="ADAL" clId="{4211870B-FCD1-4AA6-AA1B-6F9A330D3305}" dt="2022-06-15T09:08:41.290" v="1718" actId="1076"/>
          <ac:spMkLst>
            <pc:docMk/>
            <pc:sldMk cId="2349623553" sldId="264"/>
            <ac:spMk id="2" creationId="{7BCF3E2B-8489-4852-815A-25A94133AF4C}"/>
          </ac:spMkLst>
        </pc:spChg>
        <pc:spChg chg="mod">
          <ac:chgData name="Johanna Sjöblom" userId="641c74b9-c8a7-4763-89ec-985ad53b8157" providerId="ADAL" clId="{4211870B-FCD1-4AA6-AA1B-6F9A330D3305}" dt="2022-06-16T12:05:55.814" v="3736" actId="115"/>
          <ac:spMkLst>
            <pc:docMk/>
            <pc:sldMk cId="2349623553" sldId="264"/>
            <ac:spMk id="3" creationId="{61868A57-5596-43DA-9FBC-B365C10FC22E}"/>
          </ac:spMkLst>
        </pc:spChg>
        <pc:spChg chg="add mod">
          <ac:chgData name="Johanna Sjöblom" userId="641c74b9-c8a7-4763-89ec-985ad53b8157" providerId="ADAL" clId="{4211870B-FCD1-4AA6-AA1B-6F9A330D3305}" dt="2022-06-15T06:09:38.076" v="1428" actId="403"/>
          <ac:spMkLst>
            <pc:docMk/>
            <pc:sldMk cId="2349623553" sldId="264"/>
            <ac:spMk id="4" creationId="{4EFE4FCA-5054-4ECF-AB9C-595877DE88EB}"/>
          </ac:spMkLst>
        </pc:spChg>
      </pc:sldChg>
      <pc:sldChg chg="modSp new del mod ord">
        <pc:chgData name="Johanna Sjöblom" userId="641c74b9-c8a7-4763-89ec-985ad53b8157" providerId="ADAL" clId="{4211870B-FCD1-4AA6-AA1B-6F9A330D3305}" dt="2022-06-22T08:39:55.238" v="4063" actId="2696"/>
        <pc:sldMkLst>
          <pc:docMk/>
          <pc:sldMk cId="676550487" sldId="265"/>
        </pc:sldMkLst>
        <pc:spChg chg="mod">
          <ac:chgData name="Johanna Sjöblom" userId="641c74b9-c8a7-4763-89ec-985ad53b8157" providerId="ADAL" clId="{4211870B-FCD1-4AA6-AA1B-6F9A330D3305}" dt="2022-06-21T07:43:31.154" v="3850" actId="27636"/>
          <ac:spMkLst>
            <pc:docMk/>
            <pc:sldMk cId="676550487" sldId="265"/>
            <ac:spMk id="2" creationId="{1DAC90BA-8FBF-4D02-A1EF-797BE937D881}"/>
          </ac:spMkLst>
        </pc:spChg>
        <pc:spChg chg="mod">
          <ac:chgData name="Johanna Sjöblom" userId="641c74b9-c8a7-4763-89ec-985ad53b8157" providerId="ADAL" clId="{4211870B-FCD1-4AA6-AA1B-6F9A330D3305}" dt="2022-06-15T09:08:20.644" v="1717" actId="14100"/>
          <ac:spMkLst>
            <pc:docMk/>
            <pc:sldMk cId="676550487" sldId="265"/>
            <ac:spMk id="3" creationId="{98F23A60-9AA4-41EB-B1A6-DB6AECC343B6}"/>
          </ac:spMkLst>
        </pc:spChg>
      </pc:sldChg>
      <pc:sldChg chg="addSp delSp modSp new mod ord">
        <pc:chgData name="Johanna Sjöblom" userId="641c74b9-c8a7-4763-89ec-985ad53b8157" providerId="ADAL" clId="{4211870B-FCD1-4AA6-AA1B-6F9A330D3305}" dt="2022-06-22T13:28:57.370" v="5051" actId="20577"/>
        <pc:sldMkLst>
          <pc:docMk/>
          <pc:sldMk cId="1904229864" sldId="266"/>
        </pc:sldMkLst>
        <pc:spChg chg="mod">
          <ac:chgData name="Johanna Sjöblom" userId="641c74b9-c8a7-4763-89ec-985ad53b8157" providerId="ADAL" clId="{4211870B-FCD1-4AA6-AA1B-6F9A330D3305}" dt="2022-06-22T13:28:57.370" v="5051" actId="20577"/>
          <ac:spMkLst>
            <pc:docMk/>
            <pc:sldMk cId="1904229864" sldId="266"/>
            <ac:spMk id="2" creationId="{C3DBFC9A-87D8-41D2-8B2A-E9331F921FBA}"/>
          </ac:spMkLst>
        </pc:spChg>
        <pc:spChg chg="del mod">
          <ac:chgData name="Johanna Sjöblom" userId="641c74b9-c8a7-4763-89ec-985ad53b8157" providerId="ADAL" clId="{4211870B-FCD1-4AA6-AA1B-6F9A330D3305}" dt="2022-06-15T09:07:08.977" v="1691" actId="478"/>
          <ac:spMkLst>
            <pc:docMk/>
            <pc:sldMk cId="1904229864" sldId="266"/>
            <ac:spMk id="3" creationId="{621B666B-FC88-4C81-94A6-60318CDA1A1F}"/>
          </ac:spMkLst>
        </pc:spChg>
        <pc:spChg chg="add mod">
          <ac:chgData name="Johanna Sjöblom" userId="641c74b9-c8a7-4763-89ec-985ad53b8157" providerId="ADAL" clId="{4211870B-FCD1-4AA6-AA1B-6F9A330D3305}" dt="2022-06-15T09:07:41.331" v="1714" actId="3064"/>
          <ac:spMkLst>
            <pc:docMk/>
            <pc:sldMk cId="1904229864" sldId="266"/>
            <ac:spMk id="4" creationId="{1ABC8088-3036-4099-8110-9AD60FF5E919}"/>
          </ac:spMkLst>
        </pc:spChg>
      </pc:sldChg>
      <pc:sldChg chg="addSp delSp modSp new mod setBg">
        <pc:chgData name="Johanna Sjöblom" userId="641c74b9-c8a7-4763-89ec-985ad53b8157" providerId="ADAL" clId="{4211870B-FCD1-4AA6-AA1B-6F9A330D3305}" dt="2022-06-15T09:15:53.509" v="1818" actId="20577"/>
        <pc:sldMkLst>
          <pc:docMk/>
          <pc:sldMk cId="278604458" sldId="267"/>
        </pc:sldMkLst>
        <pc:spChg chg="mod">
          <ac:chgData name="Johanna Sjöblom" userId="641c74b9-c8a7-4763-89ec-985ad53b8157" providerId="ADAL" clId="{4211870B-FCD1-4AA6-AA1B-6F9A330D3305}" dt="2022-06-15T09:15:53.509" v="1818" actId="20577"/>
          <ac:spMkLst>
            <pc:docMk/>
            <pc:sldMk cId="278604458" sldId="267"/>
            <ac:spMk id="2" creationId="{D244B337-090B-4F88-B1FD-978FC11F4F2A}"/>
          </ac:spMkLst>
        </pc:spChg>
        <pc:spChg chg="del">
          <ac:chgData name="Johanna Sjöblom" userId="641c74b9-c8a7-4763-89ec-985ad53b8157" providerId="ADAL" clId="{4211870B-FCD1-4AA6-AA1B-6F9A330D3305}" dt="2022-06-15T09:12:14.325" v="1721" actId="931"/>
          <ac:spMkLst>
            <pc:docMk/>
            <pc:sldMk cId="278604458" sldId="267"/>
            <ac:spMk id="3" creationId="{B7471A36-EBAE-4B6D-8ACE-4CF701A2D43A}"/>
          </ac:spMkLst>
        </pc:spChg>
        <pc:picChg chg="add mod modCrop">
          <ac:chgData name="Johanna Sjöblom" userId="641c74b9-c8a7-4763-89ec-985ad53b8157" providerId="ADAL" clId="{4211870B-FCD1-4AA6-AA1B-6F9A330D3305}" dt="2022-06-15T09:15:04.249" v="1758" actId="14100"/>
          <ac:picMkLst>
            <pc:docMk/>
            <pc:sldMk cId="278604458" sldId="267"/>
            <ac:picMk id="5" creationId="{88203BAA-8463-4CF1-9892-4AAD5E6B0E3B}"/>
          </ac:picMkLst>
        </pc:picChg>
      </pc:sldChg>
      <pc:sldChg chg="modSp new mod">
        <pc:chgData name="Johanna Sjöblom" userId="641c74b9-c8a7-4763-89ec-985ad53b8157" providerId="ADAL" clId="{4211870B-FCD1-4AA6-AA1B-6F9A330D3305}" dt="2022-06-20T08:56:10.725" v="3767" actId="20577"/>
        <pc:sldMkLst>
          <pc:docMk/>
          <pc:sldMk cId="807279318" sldId="268"/>
        </pc:sldMkLst>
        <pc:spChg chg="mod">
          <ac:chgData name="Johanna Sjöblom" userId="641c74b9-c8a7-4763-89ec-985ad53b8157" providerId="ADAL" clId="{4211870B-FCD1-4AA6-AA1B-6F9A330D3305}" dt="2022-06-20T08:56:10.725" v="3767" actId="20577"/>
          <ac:spMkLst>
            <pc:docMk/>
            <pc:sldMk cId="807279318" sldId="268"/>
            <ac:spMk id="2" creationId="{61A2AF2F-C442-4A37-8DDB-81615C6AE336}"/>
          </ac:spMkLst>
        </pc:spChg>
        <pc:spChg chg="mod">
          <ac:chgData name="Johanna Sjöblom" userId="641c74b9-c8a7-4763-89ec-985ad53b8157" providerId="ADAL" clId="{4211870B-FCD1-4AA6-AA1B-6F9A330D3305}" dt="2022-06-15T09:18:26.598" v="1839" actId="20577"/>
          <ac:spMkLst>
            <pc:docMk/>
            <pc:sldMk cId="807279318" sldId="268"/>
            <ac:spMk id="3" creationId="{109351BB-4599-4A07-82F6-A7F6F4C00638}"/>
          </ac:spMkLst>
        </pc:spChg>
      </pc:sldChg>
      <pc:sldChg chg="addSp delSp modSp new del mod setBg">
        <pc:chgData name="Johanna Sjöblom" userId="641c74b9-c8a7-4763-89ec-985ad53b8157" providerId="ADAL" clId="{4211870B-FCD1-4AA6-AA1B-6F9A330D3305}" dt="2022-06-15T09:14:10.988" v="1746" actId="2696"/>
        <pc:sldMkLst>
          <pc:docMk/>
          <pc:sldMk cId="1255749536" sldId="268"/>
        </pc:sldMkLst>
        <pc:spChg chg="add del">
          <ac:chgData name="Johanna Sjöblom" userId="641c74b9-c8a7-4763-89ec-985ad53b8157" providerId="ADAL" clId="{4211870B-FCD1-4AA6-AA1B-6F9A330D3305}" dt="2022-06-15T09:13:24.866" v="1733" actId="931"/>
          <ac:spMkLst>
            <pc:docMk/>
            <pc:sldMk cId="1255749536" sldId="268"/>
            <ac:spMk id="2" creationId="{F220826D-962B-4672-B81D-5798086240CD}"/>
          </ac:spMkLst>
        </pc:spChg>
        <pc:spChg chg="mod">
          <ac:chgData name="Johanna Sjöblom" userId="641c74b9-c8a7-4763-89ec-985ad53b8157" providerId="ADAL" clId="{4211870B-FCD1-4AA6-AA1B-6F9A330D3305}" dt="2022-06-15T09:13:03.050" v="1727" actId="1076"/>
          <ac:spMkLst>
            <pc:docMk/>
            <pc:sldMk cId="1255749536" sldId="268"/>
            <ac:spMk id="3" creationId="{571489F4-AE2F-4FBE-B5EB-DA39718A67C4}"/>
          </ac:spMkLst>
        </pc:spChg>
        <pc:spChg chg="add del mod">
          <ac:chgData name="Johanna Sjöblom" userId="641c74b9-c8a7-4763-89ec-985ad53b8157" providerId="ADAL" clId="{4211870B-FCD1-4AA6-AA1B-6F9A330D3305}" dt="2022-06-15T09:13:31.422" v="1737" actId="931"/>
          <ac:spMkLst>
            <pc:docMk/>
            <pc:sldMk cId="1255749536" sldId="268"/>
            <ac:spMk id="9" creationId="{589B9C74-BB93-4FE6-B3B7-8A9F3A004042}"/>
          </ac:spMkLst>
        </pc:spChg>
        <pc:picChg chg="add del mod">
          <ac:chgData name="Johanna Sjöblom" userId="641c74b9-c8a7-4763-89ec-985ad53b8157" providerId="ADAL" clId="{4211870B-FCD1-4AA6-AA1B-6F9A330D3305}" dt="2022-06-15T09:13:18.972" v="1732" actId="931"/>
          <ac:picMkLst>
            <pc:docMk/>
            <pc:sldMk cId="1255749536" sldId="268"/>
            <ac:picMk id="5" creationId="{4A65BBE2-19C6-4903-98DE-1E5E8194FD5D}"/>
          </ac:picMkLst>
        </pc:picChg>
        <pc:picChg chg="add del mod">
          <ac:chgData name="Johanna Sjöblom" userId="641c74b9-c8a7-4763-89ec-985ad53b8157" providerId="ADAL" clId="{4211870B-FCD1-4AA6-AA1B-6F9A330D3305}" dt="2022-06-15T09:13:26.750" v="1736" actId="478"/>
          <ac:picMkLst>
            <pc:docMk/>
            <pc:sldMk cId="1255749536" sldId="268"/>
            <ac:picMk id="7" creationId="{70279B37-CFA6-471E-BED2-0815D3E7E38A}"/>
          </ac:picMkLst>
        </pc:picChg>
        <pc:picChg chg="add mod">
          <ac:chgData name="Johanna Sjöblom" userId="641c74b9-c8a7-4763-89ec-985ad53b8157" providerId="ADAL" clId="{4211870B-FCD1-4AA6-AA1B-6F9A330D3305}" dt="2022-06-15T09:14:01.071" v="1745" actId="1076"/>
          <ac:picMkLst>
            <pc:docMk/>
            <pc:sldMk cId="1255749536" sldId="268"/>
            <ac:picMk id="11" creationId="{68FFCCA2-625D-4317-8F32-7CF952A60A19}"/>
          </ac:picMkLst>
        </pc:picChg>
      </pc:sldChg>
      <pc:sldChg chg="modSp new del mod">
        <pc:chgData name="Johanna Sjöblom" userId="641c74b9-c8a7-4763-89ec-985ad53b8157" providerId="ADAL" clId="{4211870B-FCD1-4AA6-AA1B-6F9A330D3305}" dt="2022-06-22T08:36:05.191" v="4005" actId="2696"/>
        <pc:sldMkLst>
          <pc:docMk/>
          <pc:sldMk cId="3410439615" sldId="269"/>
        </pc:sldMkLst>
        <pc:spChg chg="mod">
          <ac:chgData name="Johanna Sjöblom" userId="641c74b9-c8a7-4763-89ec-985ad53b8157" providerId="ADAL" clId="{4211870B-FCD1-4AA6-AA1B-6F9A330D3305}" dt="2022-06-15T12:43:15.829" v="3544" actId="1076"/>
          <ac:spMkLst>
            <pc:docMk/>
            <pc:sldMk cId="3410439615" sldId="269"/>
            <ac:spMk id="2" creationId="{88E873EA-D149-40D9-8D9F-14DFD820191B}"/>
          </ac:spMkLst>
        </pc:spChg>
        <pc:spChg chg="mod">
          <ac:chgData name="Johanna Sjöblom" userId="641c74b9-c8a7-4763-89ec-985ad53b8157" providerId="ADAL" clId="{4211870B-FCD1-4AA6-AA1B-6F9A330D3305}" dt="2022-06-21T07:38:31.582" v="3833" actId="20577"/>
          <ac:spMkLst>
            <pc:docMk/>
            <pc:sldMk cId="3410439615" sldId="269"/>
            <ac:spMk id="3" creationId="{C03AD304-2A4B-4766-B576-63553F21874F}"/>
          </ac:spMkLst>
        </pc:spChg>
      </pc:sldChg>
      <pc:sldChg chg="new del">
        <pc:chgData name="Johanna Sjöblom" userId="641c74b9-c8a7-4763-89ec-985ad53b8157" providerId="ADAL" clId="{4211870B-FCD1-4AA6-AA1B-6F9A330D3305}" dt="2022-06-15T11:41:29.308" v="2784" actId="2696"/>
        <pc:sldMkLst>
          <pc:docMk/>
          <pc:sldMk cId="499900877" sldId="270"/>
        </pc:sldMkLst>
      </pc:sldChg>
      <pc:sldChg chg="new del">
        <pc:chgData name="Johanna Sjöblom" userId="641c74b9-c8a7-4763-89ec-985ad53b8157" providerId="ADAL" clId="{4211870B-FCD1-4AA6-AA1B-6F9A330D3305}" dt="2022-06-15T11:41:16.586" v="2782" actId="47"/>
        <pc:sldMkLst>
          <pc:docMk/>
          <pc:sldMk cId="3135064634" sldId="270"/>
        </pc:sldMkLst>
      </pc:sldChg>
      <pc:sldChg chg="modSp new del mod">
        <pc:chgData name="Johanna Sjöblom" userId="641c74b9-c8a7-4763-89ec-985ad53b8157" providerId="ADAL" clId="{4211870B-FCD1-4AA6-AA1B-6F9A330D3305}" dt="2022-06-22T08:37:05.901" v="4020" actId="2696"/>
        <pc:sldMkLst>
          <pc:docMk/>
          <pc:sldMk cId="3825497535" sldId="270"/>
        </pc:sldMkLst>
        <pc:spChg chg="mod">
          <ac:chgData name="Johanna Sjöblom" userId="641c74b9-c8a7-4763-89ec-985ad53b8157" providerId="ADAL" clId="{4211870B-FCD1-4AA6-AA1B-6F9A330D3305}" dt="2022-06-15T11:41:40.761" v="2802" actId="20577"/>
          <ac:spMkLst>
            <pc:docMk/>
            <pc:sldMk cId="3825497535" sldId="270"/>
            <ac:spMk id="2" creationId="{A8B36385-1FE8-45B0-8509-FE7BC3FA6916}"/>
          </ac:spMkLst>
        </pc:spChg>
        <pc:spChg chg="mod">
          <ac:chgData name="Johanna Sjöblom" userId="641c74b9-c8a7-4763-89ec-985ad53b8157" providerId="ADAL" clId="{4211870B-FCD1-4AA6-AA1B-6F9A330D3305}" dt="2022-06-20T09:26:12.490" v="3769" actId="21"/>
          <ac:spMkLst>
            <pc:docMk/>
            <pc:sldMk cId="3825497535" sldId="270"/>
            <ac:spMk id="3" creationId="{17113BC9-B0C3-4881-ACE1-C0B6D4F19898}"/>
          </ac:spMkLst>
        </pc:spChg>
      </pc:sldChg>
      <pc:sldChg chg="modSp new mod">
        <pc:chgData name="Johanna Sjöblom" userId="641c74b9-c8a7-4763-89ec-985ad53b8157" providerId="ADAL" clId="{4211870B-FCD1-4AA6-AA1B-6F9A330D3305}" dt="2022-06-22T08:38:48.378" v="4051" actId="113"/>
        <pc:sldMkLst>
          <pc:docMk/>
          <pc:sldMk cId="2305265329" sldId="271"/>
        </pc:sldMkLst>
        <pc:spChg chg="mod">
          <ac:chgData name="Johanna Sjöblom" userId="641c74b9-c8a7-4763-89ec-985ad53b8157" providerId="ADAL" clId="{4211870B-FCD1-4AA6-AA1B-6F9A330D3305}" dt="2022-06-22T08:38:48.378" v="4051" actId="113"/>
          <ac:spMkLst>
            <pc:docMk/>
            <pc:sldMk cId="2305265329" sldId="271"/>
            <ac:spMk id="2" creationId="{2E2B75E3-3855-4FE6-9F33-0C44249B8CAE}"/>
          </ac:spMkLst>
        </pc:spChg>
        <pc:spChg chg="mod">
          <ac:chgData name="Johanna Sjöblom" userId="641c74b9-c8a7-4763-89ec-985ad53b8157" providerId="ADAL" clId="{4211870B-FCD1-4AA6-AA1B-6F9A330D3305}" dt="2022-06-22T08:35:09.787" v="3991" actId="20577"/>
          <ac:spMkLst>
            <pc:docMk/>
            <pc:sldMk cId="2305265329" sldId="271"/>
            <ac:spMk id="3" creationId="{B47CB79B-319F-4ECA-89AB-8EB21F11FD6A}"/>
          </ac:spMkLst>
        </pc:spChg>
      </pc:sldChg>
      <pc:sldChg chg="modSp new mod">
        <pc:chgData name="Johanna Sjöblom" userId="641c74b9-c8a7-4763-89ec-985ad53b8157" providerId="ADAL" clId="{4211870B-FCD1-4AA6-AA1B-6F9A330D3305}" dt="2022-06-30T10:59:44.770" v="6082" actId="20577"/>
        <pc:sldMkLst>
          <pc:docMk/>
          <pc:sldMk cId="3213695882" sldId="272"/>
        </pc:sldMkLst>
        <pc:spChg chg="mod">
          <ac:chgData name="Johanna Sjöblom" userId="641c74b9-c8a7-4763-89ec-985ad53b8157" providerId="ADAL" clId="{4211870B-FCD1-4AA6-AA1B-6F9A330D3305}" dt="2022-06-22T08:43:45.597" v="4085" actId="1076"/>
          <ac:spMkLst>
            <pc:docMk/>
            <pc:sldMk cId="3213695882" sldId="272"/>
            <ac:spMk id="2" creationId="{6ABC3B51-F295-489A-830C-58C7FC1B0F27}"/>
          </ac:spMkLst>
        </pc:spChg>
        <pc:spChg chg="mod">
          <ac:chgData name="Johanna Sjöblom" userId="641c74b9-c8a7-4763-89ec-985ad53b8157" providerId="ADAL" clId="{4211870B-FCD1-4AA6-AA1B-6F9A330D3305}" dt="2022-06-30T10:59:44.770" v="6082" actId="20577"/>
          <ac:spMkLst>
            <pc:docMk/>
            <pc:sldMk cId="3213695882" sldId="272"/>
            <ac:spMk id="3" creationId="{2372EC01-D941-4B47-A643-D73EC52577F2}"/>
          </ac:spMkLst>
        </pc:spChg>
      </pc:sldChg>
      <pc:sldChg chg="modSp new mod ord">
        <pc:chgData name="Johanna Sjöblom" userId="641c74b9-c8a7-4763-89ec-985ad53b8157" providerId="ADAL" clId="{4211870B-FCD1-4AA6-AA1B-6F9A330D3305}" dt="2022-06-23T09:07:04.270" v="5568"/>
        <pc:sldMkLst>
          <pc:docMk/>
          <pc:sldMk cId="1375966176" sldId="273"/>
        </pc:sldMkLst>
        <pc:spChg chg="mod">
          <ac:chgData name="Johanna Sjöblom" userId="641c74b9-c8a7-4763-89ec-985ad53b8157" providerId="ADAL" clId="{4211870B-FCD1-4AA6-AA1B-6F9A330D3305}" dt="2022-06-23T09:06:59.719" v="5566" actId="20577"/>
          <ac:spMkLst>
            <pc:docMk/>
            <pc:sldMk cId="1375966176" sldId="273"/>
            <ac:spMk id="2" creationId="{DE1E8BA8-F315-411A-9BE6-713A979CE5B9}"/>
          </ac:spMkLst>
        </pc:spChg>
        <pc:spChg chg="mod">
          <ac:chgData name="Johanna Sjöblom" userId="641c74b9-c8a7-4763-89ec-985ad53b8157" providerId="ADAL" clId="{4211870B-FCD1-4AA6-AA1B-6F9A330D3305}" dt="2022-06-23T09:06:57.040" v="5565" actId="20577"/>
          <ac:spMkLst>
            <pc:docMk/>
            <pc:sldMk cId="1375966176" sldId="273"/>
            <ac:spMk id="3" creationId="{EAC94A49-607E-4B21-B6D6-CDBFCD907DDC}"/>
          </ac:spMkLst>
        </pc:spChg>
      </pc:sldChg>
      <pc:sldChg chg="new del">
        <pc:chgData name="Johanna Sjöblom" userId="641c74b9-c8a7-4763-89ec-985ad53b8157" providerId="ADAL" clId="{4211870B-FCD1-4AA6-AA1B-6F9A330D3305}" dt="2022-06-21T09:20:19.651" v="3867" actId="2696"/>
        <pc:sldMkLst>
          <pc:docMk/>
          <pc:sldMk cId="3973118492" sldId="273"/>
        </pc:sldMkLst>
      </pc:sldChg>
      <pc:sldChg chg="modSp new del mod">
        <pc:chgData name="Johanna Sjöblom" userId="641c74b9-c8a7-4763-89ec-985ad53b8157" providerId="ADAL" clId="{4211870B-FCD1-4AA6-AA1B-6F9A330D3305}" dt="2022-06-21T09:19:55.587" v="3864" actId="47"/>
        <pc:sldMkLst>
          <pc:docMk/>
          <pc:sldMk cId="4206920037" sldId="273"/>
        </pc:sldMkLst>
        <pc:spChg chg="mod">
          <ac:chgData name="Johanna Sjöblom" userId="641c74b9-c8a7-4763-89ec-985ad53b8157" providerId="ADAL" clId="{4211870B-FCD1-4AA6-AA1B-6F9A330D3305}" dt="2022-06-21T07:50:13.147" v="3857" actId="20577"/>
          <ac:spMkLst>
            <pc:docMk/>
            <pc:sldMk cId="4206920037" sldId="273"/>
            <ac:spMk id="3" creationId="{FBD678EB-8DDD-43CF-BD5F-750D5A54E4C7}"/>
          </ac:spMkLst>
        </pc:spChg>
      </pc:sldChg>
      <pc:sldChg chg="new del">
        <pc:chgData name="Johanna Sjöblom" userId="641c74b9-c8a7-4763-89ec-985ad53b8157" providerId="ADAL" clId="{4211870B-FCD1-4AA6-AA1B-6F9A330D3305}" dt="2022-06-21T09:20:00.116" v="3865" actId="2696"/>
        <pc:sldMkLst>
          <pc:docMk/>
          <pc:sldMk cId="1209743947" sldId="274"/>
        </pc:sldMkLst>
      </pc:sldChg>
      <pc:sldChg chg="modSp new del mod">
        <pc:chgData name="Johanna Sjöblom" userId="641c74b9-c8a7-4763-89ec-985ad53b8157" providerId="ADAL" clId="{4211870B-FCD1-4AA6-AA1B-6F9A330D3305}" dt="2022-06-21T09:19:12.283" v="3862" actId="47"/>
        <pc:sldMkLst>
          <pc:docMk/>
          <pc:sldMk cId="1671582290" sldId="274"/>
        </pc:sldMkLst>
        <pc:spChg chg="mod">
          <ac:chgData name="Johanna Sjöblom" userId="641c74b9-c8a7-4763-89ec-985ad53b8157" providerId="ADAL" clId="{4211870B-FCD1-4AA6-AA1B-6F9A330D3305}" dt="2022-06-21T09:19:09.899" v="3861"/>
          <ac:spMkLst>
            <pc:docMk/>
            <pc:sldMk cId="1671582290" sldId="274"/>
            <ac:spMk id="2" creationId="{52431190-E185-4E53-94FE-8A784CD28ED8}"/>
          </ac:spMkLst>
        </pc:spChg>
      </pc:sldChg>
      <pc:sldChg chg="new del ord">
        <pc:chgData name="Johanna Sjöblom" userId="641c74b9-c8a7-4763-89ec-985ad53b8157" providerId="ADAL" clId="{4211870B-FCD1-4AA6-AA1B-6F9A330D3305}" dt="2022-06-21T09:20:57.149" v="3880" actId="2696"/>
        <pc:sldMkLst>
          <pc:docMk/>
          <pc:sldMk cId="1748664840" sldId="274"/>
        </pc:sldMkLst>
      </pc:sldChg>
      <pc:sldChg chg="modSp new del mod ord">
        <pc:chgData name="Johanna Sjöblom" userId="641c74b9-c8a7-4763-89ec-985ad53b8157" providerId="ADAL" clId="{4211870B-FCD1-4AA6-AA1B-6F9A330D3305}" dt="2022-06-22T08:40:16.128" v="4070" actId="2696"/>
        <pc:sldMkLst>
          <pc:docMk/>
          <pc:sldMk cId="2973416465" sldId="274"/>
        </pc:sldMkLst>
        <pc:spChg chg="mod">
          <ac:chgData name="Johanna Sjöblom" userId="641c74b9-c8a7-4763-89ec-985ad53b8157" providerId="ADAL" clId="{4211870B-FCD1-4AA6-AA1B-6F9A330D3305}" dt="2022-06-21T09:27:50.469" v="3917" actId="20577"/>
          <ac:spMkLst>
            <pc:docMk/>
            <pc:sldMk cId="2973416465" sldId="274"/>
            <ac:spMk id="3" creationId="{FDE7DBCC-FDBE-474F-8E3D-BF31CDAC4B52}"/>
          </ac:spMkLst>
        </pc:spChg>
      </pc:sldChg>
      <pc:sldChg chg="addSp delSp modSp new mod">
        <pc:chgData name="Johanna Sjöblom" userId="641c74b9-c8a7-4763-89ec-985ad53b8157" providerId="ADAL" clId="{4211870B-FCD1-4AA6-AA1B-6F9A330D3305}" dt="2022-06-22T08:36:03.239" v="4004"/>
        <pc:sldMkLst>
          <pc:docMk/>
          <pc:sldMk cId="1634723156" sldId="275"/>
        </pc:sldMkLst>
        <pc:spChg chg="mod">
          <ac:chgData name="Johanna Sjöblom" userId="641c74b9-c8a7-4763-89ec-985ad53b8157" providerId="ADAL" clId="{4211870B-FCD1-4AA6-AA1B-6F9A330D3305}" dt="2022-06-22T08:35:57.605" v="4003" actId="27636"/>
          <ac:spMkLst>
            <pc:docMk/>
            <pc:sldMk cId="1634723156" sldId="275"/>
            <ac:spMk id="2" creationId="{FCB2150D-CBF0-4414-8540-6A1DB28A08ED}"/>
          </ac:spMkLst>
        </pc:spChg>
        <pc:spChg chg="mod">
          <ac:chgData name="Johanna Sjöblom" userId="641c74b9-c8a7-4763-89ec-985ad53b8157" providerId="ADAL" clId="{4211870B-FCD1-4AA6-AA1B-6F9A330D3305}" dt="2022-06-22T08:36:03.239" v="4004"/>
          <ac:spMkLst>
            <pc:docMk/>
            <pc:sldMk cId="1634723156" sldId="275"/>
            <ac:spMk id="3" creationId="{FE46738C-9AAB-4CB8-B762-89DDEE34BA67}"/>
          </ac:spMkLst>
        </pc:spChg>
        <pc:spChg chg="add del mod">
          <ac:chgData name="Johanna Sjöblom" userId="641c74b9-c8a7-4763-89ec-985ad53b8157" providerId="ADAL" clId="{4211870B-FCD1-4AA6-AA1B-6F9A330D3305}" dt="2022-06-22T08:35:35.589" v="3996"/>
          <ac:spMkLst>
            <pc:docMk/>
            <pc:sldMk cId="1634723156" sldId="275"/>
            <ac:spMk id="4" creationId="{7D77940C-FCD0-4B6C-A895-DAB4CD246CAF}"/>
          </ac:spMkLst>
        </pc:spChg>
      </pc:sldChg>
      <pc:sldChg chg="add del">
        <pc:chgData name="Johanna Sjöblom" userId="641c74b9-c8a7-4763-89ec-985ad53b8157" providerId="ADAL" clId="{4211870B-FCD1-4AA6-AA1B-6F9A330D3305}" dt="2022-06-21T09:20:54.364" v="3879" actId="2696"/>
        <pc:sldMkLst>
          <pc:docMk/>
          <pc:sldMk cId="2233714611" sldId="275"/>
        </pc:sldMkLst>
      </pc:sldChg>
      <pc:sldChg chg="modSp new mod">
        <pc:chgData name="Johanna Sjöblom" userId="641c74b9-c8a7-4763-89ec-985ad53b8157" providerId="ADAL" clId="{4211870B-FCD1-4AA6-AA1B-6F9A330D3305}" dt="2022-06-22T13:29:25.116" v="5055" actId="12"/>
        <pc:sldMkLst>
          <pc:docMk/>
          <pc:sldMk cId="623284758" sldId="276"/>
        </pc:sldMkLst>
        <pc:spChg chg="mod">
          <ac:chgData name="Johanna Sjöblom" userId="641c74b9-c8a7-4763-89ec-985ad53b8157" providerId="ADAL" clId="{4211870B-FCD1-4AA6-AA1B-6F9A330D3305}" dt="2022-06-22T13:29:25.116" v="5055" actId="12"/>
          <ac:spMkLst>
            <pc:docMk/>
            <pc:sldMk cId="623284758" sldId="276"/>
            <ac:spMk id="2" creationId="{DD122BB7-8DA2-478E-83CF-A03AD9D84544}"/>
          </ac:spMkLst>
        </pc:spChg>
        <pc:spChg chg="mod">
          <ac:chgData name="Johanna Sjöblom" userId="641c74b9-c8a7-4763-89ec-985ad53b8157" providerId="ADAL" clId="{4211870B-FCD1-4AA6-AA1B-6F9A330D3305}" dt="2022-06-22T08:36:30.262" v="4009"/>
          <ac:spMkLst>
            <pc:docMk/>
            <pc:sldMk cId="623284758" sldId="276"/>
            <ac:spMk id="3" creationId="{7EE6EEDF-506C-432C-B33B-BA4201B6ABF2}"/>
          </ac:spMkLst>
        </pc:spChg>
      </pc:sldChg>
      <pc:sldChg chg="modSp new mod">
        <pc:chgData name="Johanna Sjöblom" userId="641c74b9-c8a7-4763-89ec-985ad53b8157" providerId="ADAL" clId="{4211870B-FCD1-4AA6-AA1B-6F9A330D3305}" dt="2022-06-22T13:40:44.531" v="5502" actId="20577"/>
        <pc:sldMkLst>
          <pc:docMk/>
          <pc:sldMk cId="3986659313" sldId="277"/>
        </pc:sldMkLst>
        <pc:spChg chg="mod">
          <ac:chgData name="Johanna Sjöblom" userId="641c74b9-c8a7-4763-89ec-985ad53b8157" providerId="ADAL" clId="{4211870B-FCD1-4AA6-AA1B-6F9A330D3305}" dt="2022-06-22T13:40:44.531" v="5502" actId="20577"/>
          <ac:spMkLst>
            <pc:docMk/>
            <pc:sldMk cId="3986659313" sldId="277"/>
            <ac:spMk id="2" creationId="{9C9F5D9D-0E56-47EB-BBDC-6AA0CA175362}"/>
          </ac:spMkLst>
        </pc:spChg>
        <pc:spChg chg="mod">
          <ac:chgData name="Johanna Sjöblom" userId="641c74b9-c8a7-4763-89ec-985ad53b8157" providerId="ADAL" clId="{4211870B-FCD1-4AA6-AA1B-6F9A330D3305}" dt="2022-06-22T08:36:55.237" v="4016"/>
          <ac:spMkLst>
            <pc:docMk/>
            <pc:sldMk cId="3986659313" sldId="277"/>
            <ac:spMk id="3" creationId="{CFD27881-3FE7-4D31-9437-00ED2FD3E4AC}"/>
          </ac:spMkLst>
        </pc:spChg>
      </pc:sldChg>
      <pc:sldChg chg="addSp modSp new mod">
        <pc:chgData name="Johanna Sjöblom" userId="641c74b9-c8a7-4763-89ec-985ad53b8157" providerId="ADAL" clId="{4211870B-FCD1-4AA6-AA1B-6F9A330D3305}" dt="2022-06-22T13:29:44.592" v="5060" actId="12"/>
        <pc:sldMkLst>
          <pc:docMk/>
          <pc:sldMk cId="4206106965" sldId="278"/>
        </pc:sldMkLst>
        <pc:spChg chg="mod">
          <ac:chgData name="Johanna Sjöblom" userId="641c74b9-c8a7-4763-89ec-985ad53b8157" providerId="ADAL" clId="{4211870B-FCD1-4AA6-AA1B-6F9A330D3305}" dt="2022-06-22T13:29:44.592" v="5060" actId="12"/>
          <ac:spMkLst>
            <pc:docMk/>
            <pc:sldMk cId="4206106965" sldId="278"/>
            <ac:spMk id="2" creationId="{4C90E6E3-4DE6-4EA8-A4EE-054F05F0D2FB}"/>
          </ac:spMkLst>
        </pc:spChg>
        <pc:spChg chg="mod">
          <ac:chgData name="Johanna Sjöblom" userId="641c74b9-c8a7-4763-89ec-985ad53b8157" providerId="ADAL" clId="{4211870B-FCD1-4AA6-AA1B-6F9A330D3305}" dt="2022-06-22T08:37:29.778" v="4024"/>
          <ac:spMkLst>
            <pc:docMk/>
            <pc:sldMk cId="4206106965" sldId="278"/>
            <ac:spMk id="3" creationId="{4B2FAD3C-B3ED-4434-931E-4904DD313EC8}"/>
          </ac:spMkLst>
        </pc:spChg>
        <pc:spChg chg="add mod">
          <ac:chgData name="Johanna Sjöblom" userId="641c74b9-c8a7-4763-89ec-985ad53b8157" providerId="ADAL" clId="{4211870B-FCD1-4AA6-AA1B-6F9A330D3305}" dt="2022-06-22T08:39:00.609" v="4053" actId="255"/>
          <ac:spMkLst>
            <pc:docMk/>
            <pc:sldMk cId="4206106965" sldId="278"/>
            <ac:spMk id="4" creationId="{2EEC2F65-2A1D-404A-AC19-84799E57BD15}"/>
          </ac:spMkLst>
        </pc:spChg>
      </pc:sldChg>
      <pc:sldChg chg="modSp new mod">
        <pc:chgData name="Johanna Sjöblom" userId="641c74b9-c8a7-4763-89ec-985ad53b8157" providerId="ADAL" clId="{4211870B-FCD1-4AA6-AA1B-6F9A330D3305}" dt="2022-06-22T08:43:21.539" v="4081" actId="1076"/>
        <pc:sldMkLst>
          <pc:docMk/>
          <pc:sldMk cId="1488381273" sldId="279"/>
        </pc:sldMkLst>
        <pc:spChg chg="mod">
          <ac:chgData name="Johanna Sjöblom" userId="641c74b9-c8a7-4763-89ec-985ad53b8157" providerId="ADAL" clId="{4211870B-FCD1-4AA6-AA1B-6F9A330D3305}" dt="2022-06-22T08:43:21.539" v="4081" actId="1076"/>
          <ac:spMkLst>
            <pc:docMk/>
            <pc:sldMk cId="1488381273" sldId="279"/>
            <ac:spMk id="2" creationId="{CDD74E49-7534-49A9-B892-DEC5E35E799A}"/>
          </ac:spMkLst>
        </pc:spChg>
        <pc:spChg chg="mod">
          <ac:chgData name="Johanna Sjöblom" userId="641c74b9-c8a7-4763-89ec-985ad53b8157" providerId="ADAL" clId="{4211870B-FCD1-4AA6-AA1B-6F9A330D3305}" dt="2022-06-22T08:39:34.117" v="4058" actId="20577"/>
          <ac:spMkLst>
            <pc:docMk/>
            <pc:sldMk cId="1488381273" sldId="279"/>
            <ac:spMk id="3" creationId="{CA4A95FC-4CF8-4815-A179-ECF944387EF9}"/>
          </ac:spMkLst>
        </pc:spChg>
      </pc:sldChg>
      <pc:sldChg chg="modSp new mod">
        <pc:chgData name="Johanna Sjöblom" userId="641c74b9-c8a7-4763-89ec-985ad53b8157" providerId="ADAL" clId="{4211870B-FCD1-4AA6-AA1B-6F9A330D3305}" dt="2022-06-29T11:12:37.198" v="5837" actId="20577"/>
        <pc:sldMkLst>
          <pc:docMk/>
          <pc:sldMk cId="2313622248" sldId="280"/>
        </pc:sldMkLst>
        <pc:spChg chg="mod">
          <ac:chgData name="Johanna Sjöblom" userId="641c74b9-c8a7-4763-89ec-985ad53b8157" providerId="ADAL" clId="{4211870B-FCD1-4AA6-AA1B-6F9A330D3305}" dt="2022-06-22T08:43:26.197" v="4082" actId="1076"/>
          <ac:spMkLst>
            <pc:docMk/>
            <pc:sldMk cId="2313622248" sldId="280"/>
            <ac:spMk id="2" creationId="{B3DB95F3-5297-4704-AB3B-84E29484EE56}"/>
          </ac:spMkLst>
        </pc:spChg>
        <pc:spChg chg="mod">
          <ac:chgData name="Johanna Sjöblom" userId="641c74b9-c8a7-4763-89ec-985ad53b8157" providerId="ADAL" clId="{4211870B-FCD1-4AA6-AA1B-6F9A330D3305}" dt="2022-06-29T11:12:37.198" v="5837" actId="20577"/>
          <ac:spMkLst>
            <pc:docMk/>
            <pc:sldMk cId="2313622248" sldId="280"/>
            <ac:spMk id="3" creationId="{0C703BA1-78FA-4721-992C-B4C23DAEC6D3}"/>
          </ac:spMkLst>
        </pc:spChg>
      </pc:sldChg>
      <pc:sldChg chg="modSp new mod ord">
        <pc:chgData name="Johanna Sjöblom" userId="641c74b9-c8a7-4763-89ec-985ad53b8157" providerId="ADAL" clId="{4211870B-FCD1-4AA6-AA1B-6F9A330D3305}" dt="2022-06-23T12:21:35.053" v="5686" actId="20577"/>
        <pc:sldMkLst>
          <pc:docMk/>
          <pc:sldMk cId="1378754406" sldId="281"/>
        </pc:sldMkLst>
        <pc:spChg chg="mod">
          <ac:chgData name="Johanna Sjöblom" userId="641c74b9-c8a7-4763-89ec-985ad53b8157" providerId="ADAL" clId="{4211870B-FCD1-4AA6-AA1B-6F9A330D3305}" dt="2022-06-22T08:43:36.486" v="4084" actId="1076"/>
          <ac:spMkLst>
            <pc:docMk/>
            <pc:sldMk cId="1378754406" sldId="281"/>
            <ac:spMk id="2" creationId="{E2530D56-C6B5-475E-BAEF-F95966913BE1}"/>
          </ac:spMkLst>
        </pc:spChg>
        <pc:spChg chg="mod">
          <ac:chgData name="Johanna Sjöblom" userId="641c74b9-c8a7-4763-89ec-985ad53b8157" providerId="ADAL" clId="{4211870B-FCD1-4AA6-AA1B-6F9A330D3305}" dt="2022-06-23T12:21:35.053" v="5686" actId="20577"/>
          <ac:spMkLst>
            <pc:docMk/>
            <pc:sldMk cId="1378754406" sldId="281"/>
            <ac:spMk id="3" creationId="{7544D912-86C5-4808-9F8A-4119CCD67C15}"/>
          </ac:spMkLst>
        </pc:spChg>
      </pc:sldChg>
      <pc:sldChg chg="modSp new del mod">
        <pc:chgData name="Johanna Sjöblom" userId="641c74b9-c8a7-4763-89ec-985ad53b8157" providerId="ADAL" clId="{4211870B-FCD1-4AA6-AA1B-6F9A330D3305}" dt="2022-06-22T08:42:44.907" v="4080" actId="2696"/>
        <pc:sldMkLst>
          <pc:docMk/>
          <pc:sldMk cId="818834854" sldId="282"/>
        </pc:sldMkLst>
        <pc:spChg chg="mod">
          <ac:chgData name="Johanna Sjöblom" userId="641c74b9-c8a7-4763-89ec-985ad53b8157" providerId="ADAL" clId="{4211870B-FCD1-4AA6-AA1B-6F9A330D3305}" dt="2022-06-22T08:42:41.860" v="4079" actId="1076"/>
          <ac:spMkLst>
            <pc:docMk/>
            <pc:sldMk cId="818834854" sldId="282"/>
            <ac:spMk id="2" creationId="{F65E7C36-B562-4BDB-9FA0-CBA05C24A394}"/>
          </ac:spMkLst>
        </pc:spChg>
      </pc:sldChg>
      <pc:sldChg chg="modSp new mod">
        <pc:chgData name="Johanna Sjöblom" userId="641c74b9-c8a7-4763-89ec-985ad53b8157" providerId="ADAL" clId="{4211870B-FCD1-4AA6-AA1B-6F9A330D3305}" dt="2022-06-22T09:43:15.462" v="4784" actId="1076"/>
        <pc:sldMkLst>
          <pc:docMk/>
          <pc:sldMk cId="877899260" sldId="282"/>
        </pc:sldMkLst>
        <pc:spChg chg="mod">
          <ac:chgData name="Johanna Sjöblom" userId="641c74b9-c8a7-4763-89ec-985ad53b8157" providerId="ADAL" clId="{4211870B-FCD1-4AA6-AA1B-6F9A330D3305}" dt="2022-06-22T09:43:15.462" v="4784" actId="1076"/>
          <ac:spMkLst>
            <pc:docMk/>
            <pc:sldMk cId="877899260" sldId="282"/>
            <ac:spMk id="2" creationId="{84F39110-A437-4CBB-BB65-05BC7198208F}"/>
          </ac:spMkLst>
        </pc:spChg>
        <pc:spChg chg="mod">
          <ac:chgData name="Johanna Sjöblom" userId="641c74b9-c8a7-4763-89ec-985ad53b8157" providerId="ADAL" clId="{4211870B-FCD1-4AA6-AA1B-6F9A330D3305}" dt="2022-06-22T09:43:12.468" v="4783" actId="20577"/>
          <ac:spMkLst>
            <pc:docMk/>
            <pc:sldMk cId="877899260" sldId="282"/>
            <ac:spMk id="3" creationId="{D2A38993-8223-4082-9EE7-E078DA681E84}"/>
          </ac:spMkLst>
        </pc:spChg>
      </pc:sldChg>
      <pc:sldChg chg="new del">
        <pc:chgData name="Johanna Sjöblom" userId="641c74b9-c8a7-4763-89ec-985ad53b8157" providerId="ADAL" clId="{4211870B-FCD1-4AA6-AA1B-6F9A330D3305}" dt="2022-06-22T08:40:24.516" v="4072" actId="680"/>
        <pc:sldMkLst>
          <pc:docMk/>
          <pc:sldMk cId="1617564203" sldId="282"/>
        </pc:sldMkLst>
      </pc:sldChg>
      <pc:sldChg chg="new del">
        <pc:chgData name="Johanna Sjöblom" userId="641c74b9-c8a7-4763-89ec-985ad53b8157" providerId="ADAL" clId="{4211870B-FCD1-4AA6-AA1B-6F9A330D3305}" dt="2022-06-22T08:42:04.739" v="4076" actId="2696"/>
        <pc:sldMkLst>
          <pc:docMk/>
          <pc:sldMk cId="2382670173" sldId="282"/>
        </pc:sldMkLst>
      </pc:sldChg>
      <pc:sldChg chg="modSp add del mod">
        <pc:chgData name="Johanna Sjöblom" userId="641c74b9-c8a7-4763-89ec-985ad53b8157" providerId="ADAL" clId="{4211870B-FCD1-4AA6-AA1B-6F9A330D3305}" dt="2022-06-23T10:43:08.498" v="5572" actId="2696"/>
        <pc:sldMkLst>
          <pc:docMk/>
          <pc:sldMk cId="2672702205" sldId="283"/>
        </pc:sldMkLst>
        <pc:spChg chg="mod">
          <ac:chgData name="Johanna Sjöblom" userId="641c74b9-c8a7-4763-89ec-985ad53b8157" providerId="ADAL" clId="{4211870B-FCD1-4AA6-AA1B-6F9A330D3305}" dt="2022-06-23T07:09:34.329" v="5511" actId="20577"/>
          <ac:spMkLst>
            <pc:docMk/>
            <pc:sldMk cId="2672702205" sldId="283"/>
            <ac:spMk id="2" creationId="{E2530D56-C6B5-475E-BAEF-F95966913BE1}"/>
          </ac:spMkLst>
        </pc:spChg>
        <pc:spChg chg="mod">
          <ac:chgData name="Johanna Sjöblom" userId="641c74b9-c8a7-4763-89ec-985ad53b8157" providerId="ADAL" clId="{4211870B-FCD1-4AA6-AA1B-6F9A330D3305}" dt="2022-06-22T13:39:41.785" v="5470" actId="20577"/>
          <ac:spMkLst>
            <pc:docMk/>
            <pc:sldMk cId="2672702205" sldId="283"/>
            <ac:spMk id="3" creationId="{7544D912-86C5-4808-9F8A-4119CCD67C15}"/>
          </ac:spMkLst>
        </pc:spChg>
      </pc:sldChg>
      <pc:sldChg chg="modSp new del mod">
        <pc:chgData name="Johanna Sjöblom" userId="641c74b9-c8a7-4763-89ec-985ad53b8157" providerId="ADAL" clId="{4211870B-FCD1-4AA6-AA1B-6F9A330D3305}" dt="2022-06-22T13:37:01.754" v="5421" actId="2696"/>
        <pc:sldMkLst>
          <pc:docMk/>
          <pc:sldMk cId="3233596688" sldId="283"/>
        </pc:sldMkLst>
        <pc:spChg chg="mod">
          <ac:chgData name="Johanna Sjöblom" userId="641c74b9-c8a7-4763-89ec-985ad53b8157" providerId="ADAL" clId="{4211870B-FCD1-4AA6-AA1B-6F9A330D3305}" dt="2022-06-22T13:36:58.518" v="5420" actId="20577"/>
          <ac:spMkLst>
            <pc:docMk/>
            <pc:sldMk cId="3233596688" sldId="283"/>
            <ac:spMk id="2" creationId="{1A4F801B-03BB-4E6D-A4DA-38F862608179}"/>
          </ac:spMkLst>
        </pc:spChg>
      </pc:sldChg>
      <pc:sldChg chg="modSp new del mod">
        <pc:chgData name="Johanna Sjöblom" userId="641c74b9-c8a7-4763-89ec-985ad53b8157" providerId="ADAL" clId="{4211870B-FCD1-4AA6-AA1B-6F9A330D3305}" dt="2022-06-23T08:54:57.332" v="5527" actId="2696"/>
        <pc:sldMkLst>
          <pc:docMk/>
          <pc:sldMk cId="2164303751" sldId="284"/>
        </pc:sldMkLst>
        <pc:spChg chg="mod">
          <ac:chgData name="Johanna Sjöblom" userId="641c74b9-c8a7-4763-89ec-985ad53b8157" providerId="ADAL" clId="{4211870B-FCD1-4AA6-AA1B-6F9A330D3305}" dt="2022-06-23T08:53:44.687" v="5517" actId="255"/>
          <ac:spMkLst>
            <pc:docMk/>
            <pc:sldMk cId="2164303751" sldId="284"/>
            <ac:spMk id="2" creationId="{692A2D53-BB5E-4589-9CC9-2E5B7357035A}"/>
          </ac:spMkLst>
        </pc:spChg>
        <pc:spChg chg="mod">
          <ac:chgData name="Johanna Sjöblom" userId="641c74b9-c8a7-4763-89ec-985ad53b8157" providerId="ADAL" clId="{4211870B-FCD1-4AA6-AA1B-6F9A330D3305}" dt="2022-06-23T08:53:29.344" v="5514" actId="27636"/>
          <ac:spMkLst>
            <pc:docMk/>
            <pc:sldMk cId="2164303751" sldId="284"/>
            <ac:spMk id="3" creationId="{924B6F03-0064-44A6-BFD8-00C5530C77E1}"/>
          </ac:spMkLst>
        </pc:spChg>
      </pc:sldChg>
      <pc:sldChg chg="modSp new mod setBg">
        <pc:chgData name="Johanna Sjöblom" userId="641c74b9-c8a7-4763-89ec-985ad53b8157" providerId="ADAL" clId="{4211870B-FCD1-4AA6-AA1B-6F9A330D3305}" dt="2022-06-23T08:55:02.631" v="5543" actId="20577"/>
        <pc:sldMkLst>
          <pc:docMk/>
          <pc:sldMk cId="915129371" sldId="285"/>
        </pc:sldMkLst>
        <pc:spChg chg="mod">
          <ac:chgData name="Johanna Sjöblom" userId="641c74b9-c8a7-4763-89ec-985ad53b8157" providerId="ADAL" clId="{4211870B-FCD1-4AA6-AA1B-6F9A330D3305}" dt="2022-06-23T08:55:02.631" v="5543" actId="20577"/>
          <ac:spMkLst>
            <pc:docMk/>
            <pc:sldMk cId="915129371" sldId="285"/>
            <ac:spMk id="2" creationId="{29FBA9CB-724D-481F-9597-DBA504FC58F9}"/>
          </ac:spMkLst>
        </pc:spChg>
        <pc:spChg chg="mod">
          <ac:chgData name="Johanna Sjöblom" userId="641c74b9-c8a7-4763-89ec-985ad53b8157" providerId="ADAL" clId="{4211870B-FCD1-4AA6-AA1B-6F9A330D3305}" dt="2022-06-23T08:54:54.527" v="5526" actId="207"/>
          <ac:spMkLst>
            <pc:docMk/>
            <pc:sldMk cId="915129371" sldId="285"/>
            <ac:spMk id="3" creationId="{C611282B-0BC1-4A0A-A988-134EF7EF0022}"/>
          </ac:spMkLst>
        </pc:spChg>
      </pc:sldChg>
      <pc:sldChg chg="modSp new del mod">
        <pc:chgData name="Johanna Sjöblom" userId="641c74b9-c8a7-4763-89ec-985ad53b8157" providerId="ADAL" clId="{4211870B-FCD1-4AA6-AA1B-6F9A330D3305}" dt="2022-06-23T12:20:51.067" v="5684" actId="47"/>
        <pc:sldMkLst>
          <pc:docMk/>
          <pc:sldMk cId="1112230926" sldId="286"/>
        </pc:sldMkLst>
        <pc:spChg chg="mod">
          <ac:chgData name="Johanna Sjöblom" userId="641c74b9-c8a7-4763-89ec-985ad53b8157" providerId="ADAL" clId="{4211870B-FCD1-4AA6-AA1B-6F9A330D3305}" dt="2022-06-23T11:56:24.278" v="5590" actId="20577"/>
          <ac:spMkLst>
            <pc:docMk/>
            <pc:sldMk cId="1112230926" sldId="286"/>
            <ac:spMk id="2" creationId="{4F470E1F-AAB4-48D4-86FA-1A01CDB26AAC}"/>
          </ac:spMkLst>
        </pc:spChg>
      </pc:sldChg>
      <pc:sldChg chg="modSp new mod">
        <pc:chgData name="Johanna Sjöblom" userId="641c74b9-c8a7-4763-89ec-985ad53b8157" providerId="ADAL" clId="{4211870B-FCD1-4AA6-AA1B-6F9A330D3305}" dt="2022-06-23T12:08:07.845" v="5683" actId="20577"/>
        <pc:sldMkLst>
          <pc:docMk/>
          <pc:sldMk cId="4255921531" sldId="287"/>
        </pc:sldMkLst>
        <pc:spChg chg="mod">
          <ac:chgData name="Johanna Sjöblom" userId="641c74b9-c8a7-4763-89ec-985ad53b8157" providerId="ADAL" clId="{4211870B-FCD1-4AA6-AA1B-6F9A330D3305}" dt="2022-06-23T12:08:07.845" v="5683" actId="20577"/>
          <ac:spMkLst>
            <pc:docMk/>
            <pc:sldMk cId="4255921531" sldId="287"/>
            <ac:spMk id="2" creationId="{D8A5507C-01E1-4701-A3C1-3017A8A23A6E}"/>
          </ac:spMkLst>
        </pc:spChg>
        <pc:spChg chg="mod">
          <ac:chgData name="Johanna Sjöblom" userId="641c74b9-c8a7-4763-89ec-985ad53b8157" providerId="ADAL" clId="{4211870B-FCD1-4AA6-AA1B-6F9A330D3305}" dt="2022-06-23T12:07:59.173" v="5669" actId="20577"/>
          <ac:spMkLst>
            <pc:docMk/>
            <pc:sldMk cId="4255921531" sldId="287"/>
            <ac:spMk id="3" creationId="{41042E09-B9C7-4116-98D2-D71EFCE7D099}"/>
          </ac:spMkLst>
        </pc:spChg>
      </pc:sldChg>
      <pc:sldChg chg="modSp new mod">
        <pc:chgData name="Johanna Sjöblom" userId="641c74b9-c8a7-4763-89ec-985ad53b8157" providerId="ADAL" clId="{4211870B-FCD1-4AA6-AA1B-6F9A330D3305}" dt="2022-06-29T11:13:01.586" v="5861" actId="20577"/>
        <pc:sldMkLst>
          <pc:docMk/>
          <pc:sldMk cId="3769594530" sldId="288"/>
        </pc:sldMkLst>
        <pc:spChg chg="mod">
          <ac:chgData name="Johanna Sjöblom" userId="641c74b9-c8a7-4763-89ec-985ad53b8157" providerId="ADAL" clId="{4211870B-FCD1-4AA6-AA1B-6F9A330D3305}" dt="2022-06-29T11:13:01.586" v="5861" actId="20577"/>
          <ac:spMkLst>
            <pc:docMk/>
            <pc:sldMk cId="3769594530" sldId="288"/>
            <ac:spMk id="2" creationId="{06C948A7-F44E-479D-B76A-EBAB158C2757}"/>
          </ac:spMkLst>
        </pc:spChg>
        <pc:spChg chg="mod">
          <ac:chgData name="Johanna Sjöblom" userId="641c74b9-c8a7-4763-89ec-985ad53b8157" providerId="ADAL" clId="{4211870B-FCD1-4AA6-AA1B-6F9A330D3305}" dt="2022-06-29T11:10:14.601" v="5716" actId="20577"/>
          <ac:spMkLst>
            <pc:docMk/>
            <pc:sldMk cId="3769594530" sldId="288"/>
            <ac:spMk id="3" creationId="{E0B93D3B-1315-4234-AC9F-1943824048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9F3E5E1-3FC0-4B04-8C80-A9BD2229C7FE}" type="datetimeFigureOut">
              <a:rPr lang="sv-SE" smtClean="0"/>
              <a:pPr/>
              <a:t>2022-08-26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B05A4CD0-F5F2-40B9-AE64-062C70A9A1B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069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8AD087B-DACD-C140-B747-B6177D498593}"/>
              </a:ext>
            </a:extLst>
          </p:cNvPr>
          <p:cNvSpPr/>
          <p:nvPr userDrawn="1"/>
        </p:nvSpPr>
        <p:spPr>
          <a:xfrm>
            <a:off x="2117766" y="-468271"/>
            <a:ext cx="7956468" cy="7956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7CAA20-263B-6746-80F7-1C59E0403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821" y="1956666"/>
            <a:ext cx="7014358" cy="2387600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307D0B-EBD9-9044-8E10-9E515F943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821" y="4772944"/>
            <a:ext cx="70143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011E24-1666-504F-98BE-3EE53785D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EA9B419F-3628-4F43-BBEE-EE00AF95393E}"/>
              </a:ext>
            </a:extLst>
          </p:cNvPr>
          <p:cNvSpPr/>
          <p:nvPr userDrawn="1"/>
        </p:nvSpPr>
        <p:spPr>
          <a:xfrm>
            <a:off x="-3344862" y="-1006434"/>
            <a:ext cx="8870867" cy="88708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03B84E-F9E5-B740-B3DF-24127DE9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4" y="2675731"/>
            <a:ext cx="48144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970F35-E58D-5542-BF80-A9B75361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803" y="2090057"/>
            <a:ext cx="5225142" cy="408690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217FF05-1151-AB45-8BAA-90A7DA6DC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8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686289F-90F8-1247-8DCC-05C3EFAB24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142" y="403224"/>
            <a:ext cx="5122863" cy="604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7D21AA-6D7B-B54A-B0FA-4AC25CDA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295" y="1999456"/>
            <a:ext cx="5352349" cy="2852737"/>
          </a:xfrm>
        </p:spPr>
        <p:txBody>
          <a:bodyPr anchor="ctr" anchorCtr="0"/>
          <a:lstStyle>
            <a:lvl1pPr>
              <a:defRPr sz="5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0FBD661-B098-9A47-AD65-D8BEAAEA5077}"/>
              </a:ext>
            </a:extLst>
          </p:cNvPr>
          <p:cNvSpPr/>
          <p:nvPr userDrawn="1"/>
        </p:nvSpPr>
        <p:spPr>
          <a:xfrm>
            <a:off x="4575958" y="-1520042"/>
            <a:ext cx="3040083" cy="30400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F869E03-88AF-0E45-887B-08657C93D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F8149C3-84DA-754F-B5DD-216F75FC91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3E72467-6AED-AF47-B769-8B0A4F8735F1}"/>
              </a:ext>
            </a:extLst>
          </p:cNvPr>
          <p:cNvSpPr/>
          <p:nvPr userDrawn="1"/>
        </p:nvSpPr>
        <p:spPr>
          <a:xfrm>
            <a:off x="2403763" y="-193965"/>
            <a:ext cx="7239001" cy="7239001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0" i="0" dirty="0"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92CEC6-062B-084E-9507-BB08229C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56" y="2625950"/>
            <a:ext cx="6270172" cy="132556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7E8D62-D47E-E843-8A3B-A487F216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9873D2-6699-8F46-A094-CBA97CEC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21" y="1944915"/>
            <a:ext cx="11395755" cy="1295730"/>
          </a:xfrm>
        </p:spPr>
        <p:txBody>
          <a:bodyPr anchor="t" anchorCtr="0"/>
          <a:lstStyle>
            <a:lvl1pPr>
              <a:lnSpc>
                <a:spcPct val="120000"/>
              </a:lnSpc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8096F0-9C6F-F94C-B000-C84D64C6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323" y="3429000"/>
            <a:ext cx="9465354" cy="2768270"/>
          </a:xfrm>
        </p:spPr>
        <p:txBody>
          <a:bodyPr anchor="t" anchorCtr="0"/>
          <a:lstStyle>
            <a:lvl1pPr marL="0" indent="0">
              <a:lnSpc>
                <a:spcPct val="12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B1B307C3-A8C1-A94F-BB2B-2A8F78CAE299}"/>
              </a:ext>
            </a:extLst>
          </p:cNvPr>
          <p:cNvSpPr/>
          <p:nvPr userDrawn="1"/>
        </p:nvSpPr>
        <p:spPr>
          <a:xfrm>
            <a:off x="4575958" y="-1520042"/>
            <a:ext cx="3040083" cy="30400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B4332E6-0987-924D-B13A-2D4E84DE1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bg>
      <p:bgPr>
        <a:solidFill>
          <a:schemeClr val="tx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ECE6B68C-9546-DB41-8448-DE552816CF76}"/>
              </a:ext>
            </a:extLst>
          </p:cNvPr>
          <p:cNvSpPr/>
          <p:nvPr userDrawn="1"/>
        </p:nvSpPr>
        <p:spPr>
          <a:xfrm>
            <a:off x="-3344861" y="-1006434"/>
            <a:ext cx="8015716" cy="8870867"/>
          </a:xfrm>
          <a:prstGeom prst="ellipse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94F9DD-9949-5A4E-8B09-97969DDB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21" y="1915886"/>
            <a:ext cx="3932237" cy="2670628"/>
          </a:xfrm>
        </p:spPr>
        <p:txBody>
          <a:bodyPr anchor="t" anchorCtr="0"/>
          <a:lstStyle>
            <a:lvl1pPr>
              <a:lnSpc>
                <a:spcPct val="120000"/>
              </a:lnSpc>
              <a:defRPr sz="3400" i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DAB023-85AA-3B4A-82E3-5509D3E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15886"/>
            <a:ext cx="6172200" cy="4412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7C76F9C-352F-DA42-BBD3-C7516C634512}"/>
              </a:ext>
            </a:extLst>
          </p:cNvPr>
          <p:cNvSpPr/>
          <p:nvPr userDrawn="1"/>
        </p:nvSpPr>
        <p:spPr>
          <a:xfrm>
            <a:off x="4575958" y="-1520042"/>
            <a:ext cx="3040083" cy="30400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6E1FD3-94F1-9D40-8E98-F97E6E48B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8096F0-9C6F-F94C-B000-C84D64C6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768" y="1952368"/>
            <a:ext cx="6623221" cy="4244902"/>
          </a:xfrm>
        </p:spPr>
        <p:txBody>
          <a:bodyPr anchor="t" anchorCtr="0"/>
          <a:lstStyle>
            <a:lvl1pPr marL="0" indent="0">
              <a:lnSpc>
                <a:spcPct val="12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B1B307C3-A8C1-A94F-BB2B-2A8F78CAE299}"/>
              </a:ext>
            </a:extLst>
          </p:cNvPr>
          <p:cNvSpPr/>
          <p:nvPr userDrawn="1"/>
        </p:nvSpPr>
        <p:spPr>
          <a:xfrm>
            <a:off x="4575958" y="-1520042"/>
            <a:ext cx="3040083" cy="30400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B4332E6-0987-924D-B13A-2D4E84DE1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92E7B726-F3ED-BC46-86B2-E0B6A73F4FA7}"/>
              </a:ext>
            </a:extLst>
          </p:cNvPr>
          <p:cNvSpPr/>
          <p:nvPr userDrawn="1"/>
        </p:nvSpPr>
        <p:spPr>
          <a:xfrm>
            <a:off x="-3344861" y="-1006434"/>
            <a:ext cx="8015716" cy="8870867"/>
          </a:xfrm>
          <a:prstGeom prst="ellipse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8220C666-377A-1E4E-9C52-640D5A5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11" y="1383956"/>
            <a:ext cx="3932237" cy="4102443"/>
          </a:xfrm>
        </p:spPr>
        <p:txBody>
          <a:bodyPr anchor="ctr" anchorCtr="0"/>
          <a:lstStyle>
            <a:lvl1pPr>
              <a:lnSpc>
                <a:spcPct val="120000"/>
              </a:lnSpc>
              <a:defRPr sz="3800" i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1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7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net.artologik.net/hb/Survey/3748" TargetMode="External"/><Relationship Id="rId2" Type="http://schemas.openxmlformats.org/officeDocument/2006/relationships/hyperlink" Target="https://sunet.artologik.net/hb/Survey/3747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unet.artologik.net/hb/Survey/3748/e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36F9E0-C6FA-409D-B9DD-A3DEF05D5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Välkommen till Högskolan i Borås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59D954-9051-45BF-ACCF-3DCA80E2B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Utbildningens namn</a:t>
            </a:r>
          </a:p>
          <a:p>
            <a:r>
              <a:rPr lang="sv-SE" dirty="0"/>
              <a:t>HT/VT–20xx</a:t>
            </a:r>
          </a:p>
        </p:txBody>
      </p:sp>
    </p:spTree>
    <p:extLst>
      <p:ext uri="{BB962C8B-B14F-4D97-AF65-F5344CB8AC3E}">
        <p14:creationId xmlns:p14="http://schemas.microsoft.com/office/powerpoint/2010/main" val="374743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E2B75E3-3855-4FE6-9F33-0C44249B8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kommer åt din studentmejl med ditt studentkonto.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Läs din mejl regelbundet, eller ställ in så att mejlen vidarebefordras till din vanliga mejladress.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mail.student.hb.se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47CB79B-319F-4ECA-89AB-8EB21F11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Din studentmejl</a:t>
            </a:r>
          </a:p>
        </p:txBody>
      </p:sp>
    </p:spTree>
    <p:extLst>
      <p:ext uri="{BB962C8B-B14F-4D97-AF65-F5344CB8AC3E}">
        <p14:creationId xmlns:p14="http://schemas.microsoft.com/office/powerpoint/2010/main" val="230526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C90E6E3-4DE6-4EA8-A4EE-054F05F0D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768" y="1952368"/>
            <a:ext cx="6623221" cy="26291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Det trådlösa nätverket </a:t>
            </a:r>
            <a:r>
              <a:rPr lang="sv-SE" dirty="0" err="1"/>
              <a:t>Eduroam</a:t>
            </a:r>
            <a:r>
              <a:rPr lang="sv-SE" dirty="0"/>
              <a:t> finns i högskolans lokaler.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behöver skapa ett separat lösenord i Selfservice Portalen för att logga in på nätverket.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B2FAD3C-B3ED-4434-931E-4904DD31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Eduroam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EEC2F65-2A1D-404A-AC19-84799E57BD15}"/>
              </a:ext>
            </a:extLst>
          </p:cNvPr>
          <p:cNvSpPr txBox="1"/>
          <p:nvPr/>
        </p:nvSpPr>
        <p:spPr>
          <a:xfrm>
            <a:off x="5267325" y="4695825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www.hb.se/student</a:t>
            </a:r>
          </a:p>
          <a:p>
            <a:r>
              <a:rPr lang="sv-SE" sz="1800" b="1" dirty="0"/>
              <a:t>Användarnamn: </a:t>
            </a:r>
            <a:r>
              <a:rPr lang="sv-SE" sz="1800" dirty="0"/>
              <a:t>[ditt student-id]@hb.se</a:t>
            </a:r>
            <a:br>
              <a:rPr lang="sv-SE" sz="1800" dirty="0"/>
            </a:br>
            <a:r>
              <a:rPr lang="sv-SE" sz="1800" b="1" dirty="0"/>
              <a:t>Lösenord: </a:t>
            </a:r>
            <a:r>
              <a:rPr lang="sv-SE" sz="1800" dirty="0"/>
              <a:t>Lösenord skapat via Selfservice Portalen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610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6C948A7-F44E-479D-B76A-EBAB158C2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hämtar ut ditt passerkort i studentexpeditionen (och biblioteket).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Taggen fungerar också som lånekort på biblioteket.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0B93D3B-1315-4234-AC9F-19438240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Passerkort och lånekort</a:t>
            </a:r>
          </a:p>
        </p:txBody>
      </p:sp>
    </p:spTree>
    <p:extLst>
      <p:ext uri="{BB962C8B-B14F-4D97-AF65-F5344CB8AC3E}">
        <p14:creationId xmlns:p14="http://schemas.microsoft.com/office/powerpoint/2010/main" val="376959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530D56-C6B5-475E-BAEF-F9596691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6" y="2744788"/>
            <a:ext cx="3932237" cy="2670628"/>
          </a:xfrm>
        </p:spPr>
        <p:txBody>
          <a:bodyPr/>
          <a:lstStyle/>
          <a:p>
            <a:r>
              <a:rPr lang="sv-SE" dirty="0"/>
              <a:t>Studie- och arbetsmiljö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44D912-86C5-4808-9F8A-4119CCD6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Som student har du rätt till en stimulerande </a:t>
            </a:r>
            <a:r>
              <a:rPr lang="sv-SE"/>
              <a:t>och bra </a:t>
            </a:r>
            <a:r>
              <a:rPr lang="sv-SE" dirty="0"/>
              <a:t>studiemiljö.</a:t>
            </a:r>
          </a:p>
          <a:p>
            <a:r>
              <a:rPr lang="sv-SE" dirty="0"/>
              <a:t>Du är också skyldig att medverka till en god studie- och arbetsmiljö.</a:t>
            </a:r>
          </a:p>
          <a:p>
            <a:r>
              <a:rPr lang="sv-SE" dirty="0"/>
              <a:t>Nolltolerans mot all form av bruk eller hantering av alkohol och droger.</a:t>
            </a:r>
          </a:p>
          <a:p>
            <a:r>
              <a:rPr lang="sv-SE" dirty="0"/>
              <a:t> </a:t>
            </a:r>
            <a:r>
              <a:rPr lang="sv-SE" b="1" dirty="0"/>
              <a:t>Mobbning och kränkande särbehandling är oacceptabelt.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875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D74E49-7534-49A9-B892-DEC5E35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71" y="2744788"/>
            <a:ext cx="3932237" cy="2670628"/>
          </a:xfrm>
        </p:spPr>
        <p:txBody>
          <a:bodyPr/>
          <a:lstStyle/>
          <a:p>
            <a:r>
              <a:rPr lang="sv-SE" dirty="0"/>
              <a:t>Olika möjligheter till stöd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4A95FC-4CF8-4815-A179-ECF944387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Biblioteket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Riktat pedagogiskt stöd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Studenthälsan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Studieteknik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Studie- och karriärvägledning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Studentombudsman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Måndagsföreläsningar</a:t>
            </a:r>
          </a:p>
        </p:txBody>
      </p:sp>
    </p:spTree>
    <p:extLst>
      <p:ext uri="{BB962C8B-B14F-4D97-AF65-F5344CB8AC3E}">
        <p14:creationId xmlns:p14="http://schemas.microsoft.com/office/powerpoint/2010/main" val="148838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DB95F3-5297-4704-AB3B-84E29484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21" y="2765199"/>
            <a:ext cx="3932237" cy="2670628"/>
          </a:xfrm>
        </p:spPr>
        <p:txBody>
          <a:bodyPr/>
          <a:lstStyle/>
          <a:p>
            <a:r>
              <a:rPr lang="sv-SE" dirty="0"/>
              <a:t>Biblioteket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703BA1-78FA-4721-992C-B4C23DAEC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Söka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Låna böcker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Akademiskt språk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Referenshantering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Källkritik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Fråga bibliotekarien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362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39110-A437-4CBB-BB65-05BC7198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21" y="2744788"/>
            <a:ext cx="3932237" cy="2670628"/>
          </a:xfrm>
        </p:spPr>
        <p:txBody>
          <a:bodyPr/>
          <a:lstStyle/>
          <a:p>
            <a:r>
              <a:rPr lang="sv-SE" dirty="0"/>
              <a:t>Studenthälsan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A38993-8223-4082-9EE7-E078DA68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du mår dåligt och vill prata med någon så finns Studenthälsan till för dig. </a:t>
            </a:r>
          </a:p>
          <a:p>
            <a:r>
              <a:rPr lang="sv-SE" dirty="0" err="1"/>
              <a:t>Prokrastinering</a:t>
            </a:r>
            <a:r>
              <a:rPr lang="sv-SE" dirty="0"/>
              <a:t>, talängslan, psykisk ohälsa, alkohol och droger, sexuell hälsa/identitet med mera. </a:t>
            </a:r>
          </a:p>
          <a:p>
            <a:r>
              <a:rPr lang="sv-SE" dirty="0"/>
              <a:t>Besöken är gratis och kuratorerna har tystnadsplikt. </a:t>
            </a:r>
          </a:p>
        </p:txBody>
      </p:sp>
    </p:spTree>
    <p:extLst>
      <p:ext uri="{BB962C8B-B14F-4D97-AF65-F5344CB8AC3E}">
        <p14:creationId xmlns:p14="http://schemas.microsoft.com/office/powerpoint/2010/main" val="87789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C3B51-F295-489A-830C-58C7FC1B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21" y="2744788"/>
            <a:ext cx="3932237" cy="2670628"/>
          </a:xfrm>
        </p:spPr>
        <p:txBody>
          <a:bodyPr/>
          <a:lstStyle/>
          <a:p>
            <a:r>
              <a:rPr lang="sv-SE" dirty="0"/>
              <a:t>Nybörjarenkäten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72EC01-D941-4B47-A643-D73EC525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Hjälp oss att förbättra våra utbildningar </a:t>
            </a:r>
            <a:r>
              <a:rPr lang="sv-SE"/>
              <a:t>och studiemiljöer. </a:t>
            </a:r>
            <a:endParaRPr lang="sv-SE" dirty="0"/>
          </a:p>
          <a:p>
            <a:endParaRPr lang="sv-SE" dirty="0"/>
          </a:p>
          <a:p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Grundnivå: </a:t>
            </a:r>
            <a:br>
              <a:rPr lang="sv-SE" sz="1800" u="sng" dirty="0"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v-SE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https://sunet.artologik.net/hb/Survey/3747</a:t>
            </a:r>
            <a:endParaRPr lang="sv-SE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Master/magisternivå: </a:t>
            </a:r>
            <a:br>
              <a:rPr lang="sv-SE" sz="1800" u="sng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u="sng" dirty="0">
                <a:latin typeface="Calibri" panose="020F0502020204030204" pitchFamily="34" charset="0"/>
                <a:ea typeface="Calibri" panose="020F0502020204030204" pitchFamily="34" charset="0"/>
              </a:rPr>
              <a:t>(Svenska) </a:t>
            </a:r>
            <a:r>
              <a:rPr lang="sv-SE" sz="1800" b="1" u="sng" dirty="0"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https://sunet.artologik.net/hb/Survey/3748</a:t>
            </a:r>
            <a:endParaRPr lang="sv-SE" sz="18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Master/magisternivå: </a:t>
            </a:r>
            <a:br>
              <a:rPr lang="sv-S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(Engelska) </a:t>
            </a:r>
            <a:r>
              <a:rPr lang="sv-SE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https://sunet.artologik.net/hb/Survey/3748/en</a:t>
            </a:r>
            <a:endParaRPr lang="sv-SE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69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BA9CB-724D-481F-9597-DBA504FC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11282B-0BC1-4A0A-A988-134EF7EF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sz="2800" dirty="0">
                <a:solidFill>
                  <a:schemeClr val="tx1"/>
                </a:solidFill>
              </a:rPr>
              <a:t>Programansvarig: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För- och efternamn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Mejladress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Telefonnummer</a:t>
            </a:r>
          </a:p>
          <a:p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</a:rPr>
              <a:t>Lärare: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För- och efternamn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Mejladress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Telefonnummer</a:t>
            </a:r>
          </a:p>
          <a:p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</a:rPr>
              <a:t>Utbildningshandläggare: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För- och efternamn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Mejladress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dirty="0">
                <a:solidFill>
                  <a:schemeClr val="tx1"/>
                </a:solidFill>
              </a:rPr>
              <a:t>Telefonnummer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512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A5507C-01E1-4701-A3C1-3017A8A23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Varmt välkomna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042E09-B9C7-4116-98D2-D71EFCE7D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Tack för att ni valt Högskolan i Borås</a:t>
            </a:r>
          </a:p>
        </p:txBody>
      </p:sp>
    </p:spTree>
    <p:extLst>
      <p:ext uri="{BB962C8B-B14F-4D97-AF65-F5344CB8AC3E}">
        <p14:creationId xmlns:p14="http://schemas.microsoft.com/office/powerpoint/2010/main" val="425592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E1E8BA8-F315-411A-9BE6-713A979CE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AC94A49-607E-4B21-B6D6-CDBFCD90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37596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4B337-090B-4F88-B1FD-978FC11F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Campus</a:t>
            </a:r>
          </a:p>
        </p:txBody>
      </p:sp>
      <p:pic>
        <p:nvPicPr>
          <p:cNvPr id="5" name="Platshållare för innehåll 4" descr="En bild som visar karta&#10;&#10;Automatiskt genererad beskrivning">
            <a:extLst>
              <a:ext uri="{FF2B5EF4-FFF2-40B4-BE49-F238E27FC236}">
                <a16:creationId xmlns:a16="http://schemas.microsoft.com/office/drawing/2014/main" id="{88203BAA-8463-4CF1-9892-4AAD5E6B0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32"/>
          <a:stretch/>
        </p:blipFill>
        <p:spPr>
          <a:xfrm>
            <a:off x="5554133" y="1354667"/>
            <a:ext cx="6874499" cy="4532487"/>
          </a:xfrm>
        </p:spPr>
      </p:pic>
    </p:spTree>
    <p:extLst>
      <p:ext uri="{BB962C8B-B14F-4D97-AF65-F5344CB8AC3E}">
        <p14:creationId xmlns:p14="http://schemas.microsoft.com/office/powerpoint/2010/main" val="27860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10FA4-07E0-4156-903B-FEC84C3A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Detta behöver du göra som ny student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56C625-4BB9-4D14-A646-0D15BF928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sv-SE" dirty="0"/>
              <a:t>Skapa ett studentkonto</a:t>
            </a:r>
          </a:p>
          <a:p>
            <a:pPr marL="342900" indent="-342900">
              <a:buFontTx/>
              <a:buChar char="-"/>
            </a:pPr>
            <a:r>
              <a:rPr lang="sv-SE" dirty="0"/>
              <a:t>Sök upp </a:t>
            </a:r>
            <a:r>
              <a:rPr lang="sv-SE" i="1" u="sng" dirty="0">
                <a:highlight>
                  <a:srgbClr val="FFFF00"/>
                </a:highlight>
              </a:rPr>
              <a:t>Programmets namn </a:t>
            </a:r>
            <a:r>
              <a:rPr lang="sv-SE" dirty="0"/>
              <a:t>i </a:t>
            </a:r>
            <a:r>
              <a:rPr lang="sv-SE" dirty="0" err="1"/>
              <a:t>programtorget</a:t>
            </a:r>
            <a:endParaRPr lang="sv-SE" dirty="0"/>
          </a:p>
          <a:p>
            <a:pPr marL="342900" indent="-342900">
              <a:buFontTx/>
              <a:buChar char="-"/>
            </a:pPr>
            <a:r>
              <a:rPr lang="sv-SE" dirty="0"/>
              <a:t>Logga in i </a:t>
            </a:r>
            <a:r>
              <a:rPr lang="sv-SE" dirty="0" err="1"/>
              <a:t>lärplattformen</a:t>
            </a:r>
            <a:r>
              <a:rPr lang="sv-SE" dirty="0"/>
              <a:t> Canvas </a:t>
            </a:r>
          </a:p>
          <a:p>
            <a:pPr marL="342900" indent="-342900">
              <a:buFontTx/>
              <a:buChar char="-"/>
            </a:pPr>
            <a:r>
              <a:rPr lang="sv-SE" dirty="0"/>
              <a:t>Hitta ditt schema</a:t>
            </a:r>
          </a:p>
          <a:p>
            <a:pPr marL="342900" indent="-342900">
              <a:buFontTx/>
              <a:buChar char="-"/>
            </a:pPr>
            <a:r>
              <a:rPr lang="sv-SE" dirty="0"/>
              <a:t>Skaffa lånekort och passerkort </a:t>
            </a:r>
          </a:p>
          <a:p>
            <a:pPr marL="342900" indent="-34290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69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1A2AF2F-C442-4A37-8DDB-81615C6AE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Länk till instruktionen finns i  </a:t>
            </a:r>
            <a:r>
              <a:rPr lang="sv-SE" u="sng" dirty="0"/>
              <a:t>Steg för steg-guiderna</a:t>
            </a:r>
            <a:r>
              <a:rPr lang="sv-SE" dirty="0"/>
              <a:t> på hb.se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Svenskt eller utländskt personnummer? </a:t>
            </a:r>
            <a:br>
              <a:rPr lang="sv-SE" dirty="0"/>
            </a:br>
            <a:r>
              <a:rPr lang="sv-SE" dirty="0"/>
              <a:t>Välj det alternativ som gäller dig. </a:t>
            </a:r>
          </a:p>
          <a:p>
            <a:endParaRPr lang="sv-SE" dirty="0"/>
          </a:p>
          <a:p>
            <a:r>
              <a:rPr lang="sv-SE" dirty="0"/>
              <a:t>Hitta steg för steg-för-steg-listorna på:</a:t>
            </a:r>
            <a:br>
              <a:rPr lang="sv-SE" dirty="0"/>
            </a:br>
            <a:r>
              <a:rPr lang="sv-SE" b="1" dirty="0"/>
              <a:t>hb.se/student/ny-student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09351BB-4599-4A07-82F6-A7F6F4C0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studentkonto</a:t>
            </a:r>
          </a:p>
        </p:txBody>
      </p:sp>
    </p:spTree>
    <p:extLst>
      <p:ext uri="{BB962C8B-B14F-4D97-AF65-F5344CB8AC3E}">
        <p14:creationId xmlns:p14="http://schemas.microsoft.com/office/powerpoint/2010/main" val="80727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CB2150D-CBF0-4414-8540-6A1DB28A0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På </a:t>
            </a:r>
            <a:r>
              <a:rPr lang="sv-SE" dirty="0" err="1"/>
              <a:t>programtorget</a:t>
            </a:r>
            <a:r>
              <a:rPr lang="sv-SE" dirty="0"/>
              <a:t> söker du upp din utbildning för att ta del av:</a:t>
            </a:r>
          </a:p>
          <a:p>
            <a:pPr>
              <a:buFontTx/>
              <a:buChar char="-"/>
            </a:pPr>
            <a:r>
              <a:rPr lang="sv-SE" dirty="0"/>
              <a:t>Välkomstbrev för utbildningen</a:t>
            </a:r>
          </a:p>
          <a:p>
            <a:pPr>
              <a:buFontTx/>
              <a:buChar char="-"/>
            </a:pPr>
            <a:r>
              <a:rPr lang="sv-SE" dirty="0"/>
              <a:t>Kursplan</a:t>
            </a:r>
          </a:p>
          <a:p>
            <a:pPr>
              <a:buFontTx/>
              <a:buChar char="-"/>
            </a:pPr>
            <a:r>
              <a:rPr lang="sv-SE" dirty="0"/>
              <a:t>Litteraturlistan</a:t>
            </a:r>
          </a:p>
          <a:p>
            <a:pPr>
              <a:buFontTx/>
              <a:buChar char="-"/>
            </a:pPr>
            <a:r>
              <a:rPr lang="sv-SE" dirty="0"/>
              <a:t>Programrapporter</a:t>
            </a:r>
          </a:p>
          <a:p>
            <a:pPr>
              <a:buFontTx/>
              <a:buChar char="-"/>
            </a:pPr>
            <a:r>
              <a:rPr lang="sv-SE" dirty="0"/>
              <a:t>Kontaktinformation</a:t>
            </a:r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Programtorget</a:t>
            </a:r>
            <a:r>
              <a:rPr lang="sv-SE" dirty="0"/>
              <a:t> hittar du på:</a:t>
            </a:r>
          </a:p>
          <a:p>
            <a:pPr marL="0" indent="0">
              <a:buNone/>
            </a:pPr>
            <a:r>
              <a:rPr lang="sv-SE" b="1" dirty="0"/>
              <a:t>hb.se/utbildning/program-och-kurser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E46738C-9AAB-4CB8-B762-89DDEE34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Sök upp din programsida</a:t>
            </a:r>
          </a:p>
        </p:txBody>
      </p:sp>
    </p:spTree>
    <p:extLst>
      <p:ext uri="{BB962C8B-B14F-4D97-AF65-F5344CB8AC3E}">
        <p14:creationId xmlns:p14="http://schemas.microsoft.com/office/powerpoint/2010/main" val="163472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3DBFC9A-87D8-41D2-8B2A-E9331F921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Canvas – ditt </a:t>
            </a:r>
            <a:r>
              <a:rPr lang="sv-SE"/>
              <a:t>digitala klassrum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Kronox</a:t>
            </a:r>
            <a:r>
              <a:rPr lang="sv-SE" dirty="0"/>
              <a:t> – hitta ditt schema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Ladok</a:t>
            </a:r>
            <a:r>
              <a:rPr lang="sv-SE" dirty="0"/>
              <a:t> – håll koll på dina studier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Selfservice – beställ/ändra lösenord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Zoom – digitala föreläsningar och möten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1ABC8088-3036-4099-8110-9AD60FF5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6" y="2744788"/>
            <a:ext cx="3932237" cy="2670628"/>
          </a:xfrm>
        </p:spPr>
        <p:txBody>
          <a:bodyPr anchor="t" anchorCtr="0"/>
          <a:lstStyle/>
          <a:p>
            <a:r>
              <a:rPr lang="sv-SE" dirty="0"/>
              <a:t>Program och verktyg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88148053-C9DA-DD24-0C23-AB440A5FDB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0202391"/>
                  </p:ext>
                </p:extLst>
              </p:nvPr>
            </p:nvGraphicFramePr>
            <p:xfrm>
              <a:off x="3447948" y="2707044"/>
              <a:ext cx="3048000" cy="1714500"/>
            </p:xfrm>
            <a:graphic>
              <a:graphicData uri="http://schemas.microsoft.com/office/powerpoint/2016/slidezoom">
                <pslz:sldZm>
                  <pslz:sldZmObj sldId="266" cId="1904229864">
                    <pslz:zmPr id="{8654E0A9-A1BF-467C-8D71-03E355E7FA9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Bild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8148053-C9DA-DD24-0C23-AB440A5FDB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7948" y="27070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22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D122BB7-8DA2-478E-83CF-A03AD9D84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Här lägger lärare upp information om uppgifter, examinationer med mera.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loggar in i Canvas med ditt studentkonto.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 att lära dig hur Canvas fungerar – följ guiden i </a:t>
            </a:r>
            <a:r>
              <a:rPr lang="sv-SE" dirty="0" err="1"/>
              <a:t>kursytan</a:t>
            </a:r>
            <a:r>
              <a:rPr lang="sv-SE" dirty="0"/>
              <a:t> som heter </a:t>
            </a:r>
            <a:r>
              <a:rPr lang="sv-SE" i="1" dirty="0"/>
              <a:t>Canvas för studenter</a:t>
            </a:r>
            <a:r>
              <a:rPr lang="sv-S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Finns som app. Sök efter </a:t>
            </a:r>
            <a:r>
              <a:rPr lang="sv-SE" i="1" dirty="0"/>
              <a:t>Canvas Student </a:t>
            </a:r>
            <a:r>
              <a:rPr lang="sv-SE" dirty="0"/>
              <a:t>där du brukar ladda ned </a:t>
            </a:r>
            <a:r>
              <a:rPr lang="sv-SE" dirty="0" err="1"/>
              <a:t>appar</a:t>
            </a:r>
            <a:r>
              <a:rPr lang="sv-SE" dirty="0"/>
              <a:t>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EE6EEDF-506C-432C-B33B-BA4201B6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Canvas – </a:t>
            </a:r>
            <a:br>
              <a:rPr lang="sv-SE" dirty="0"/>
            </a:br>
            <a:r>
              <a:rPr lang="sv-SE" dirty="0"/>
              <a:t>ditt digitala klassrum</a:t>
            </a:r>
          </a:p>
        </p:txBody>
      </p:sp>
    </p:spTree>
    <p:extLst>
      <p:ext uri="{BB962C8B-B14F-4D97-AF65-F5344CB8AC3E}">
        <p14:creationId xmlns:p14="http://schemas.microsoft.com/office/powerpoint/2010/main" val="62328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C9F5D9D-0E56-47EB-BBDC-6AA0CA175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hittar ditt schema i schema- och bokningsverktyget </a:t>
            </a:r>
            <a:r>
              <a:rPr lang="sv-SE" dirty="0" err="1"/>
              <a:t>Kronox</a:t>
            </a:r>
            <a:r>
              <a:rPr lang="sv-S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kan ställa in om du vill se schemat för programmet eller en specifik kurs.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Schemat kan uppdateras och därför är det viktigt att tittar på ditt schema regelbundet.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FD27881-3FE7-4D31-9437-00ED2FD3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Hitta ditt schema</a:t>
            </a:r>
          </a:p>
        </p:txBody>
      </p:sp>
    </p:spTree>
    <p:extLst>
      <p:ext uri="{BB962C8B-B14F-4D97-AF65-F5344CB8AC3E}">
        <p14:creationId xmlns:p14="http://schemas.microsoft.com/office/powerpoint/2010/main" val="398665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F62D68-28C7-4994-829B-D5779673E755}" vid="{3B6196E6-2DFD-4FF6-9054-1B7B62F8D1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hb-presentation-2021-sv-1</Template>
  <TotalTime>10603</TotalTime>
  <Words>593</Words>
  <Application>Microsoft Office PowerPoint</Application>
  <PresentationFormat>Bredbild</PresentationFormat>
  <Paragraphs>94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Office-tema</vt:lpstr>
      <vt:lpstr>Välkommen till Högskolan i Borås</vt:lpstr>
      <vt:lpstr>Program</vt:lpstr>
      <vt:lpstr>Campus</vt:lpstr>
      <vt:lpstr>Detta behöver du göra som ny student</vt:lpstr>
      <vt:lpstr>Skapa studentkonto</vt:lpstr>
      <vt:lpstr>Sök upp din programsida</vt:lpstr>
      <vt:lpstr>Program och verktyg</vt:lpstr>
      <vt:lpstr>Canvas –  ditt digitala klassrum</vt:lpstr>
      <vt:lpstr>Hitta ditt schema</vt:lpstr>
      <vt:lpstr>Din studentmejl</vt:lpstr>
      <vt:lpstr>Eduroam</vt:lpstr>
      <vt:lpstr>Passerkort och lånekort</vt:lpstr>
      <vt:lpstr>Studie- och arbetsmiljö </vt:lpstr>
      <vt:lpstr>Olika möjligheter till stöd </vt:lpstr>
      <vt:lpstr>Biblioteket</vt:lpstr>
      <vt:lpstr>Studenthälsan</vt:lpstr>
      <vt:lpstr>Nybörjarenkäten</vt:lpstr>
      <vt:lpstr>Kontaktuppgifter</vt:lpstr>
      <vt:lpstr>Varmt välkomna</vt:lpstr>
    </vt:vector>
  </TitlesOfParts>
  <Company>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Jennifer Tydén</dc:creator>
  <cp:lastModifiedBy>Jennifer Tydén</cp:lastModifiedBy>
  <cp:revision>20</cp:revision>
  <dcterms:created xsi:type="dcterms:W3CDTF">2021-06-30T11:44:09Z</dcterms:created>
  <dcterms:modified xsi:type="dcterms:W3CDTF">2022-08-26T12:57:36Z</dcterms:modified>
</cp:coreProperties>
</file>