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77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/>
    <p:restoredTop sz="96327"/>
  </p:normalViewPr>
  <p:slideViewPr>
    <p:cSldViewPr snapToGrid="0" showGuides="1">
      <p:cViewPr varScale="1">
        <p:scale>
          <a:sx n="23" d="100"/>
          <a:sy n="23" d="100"/>
        </p:scale>
        <p:origin x="3784" y="320"/>
      </p:cViewPr>
      <p:guideLst>
        <p:guide orient="horz" pos="20977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– vi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33670" y="2137694"/>
            <a:ext cx="23073518" cy="293432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9000"/>
            </a:lvl1pPr>
          </a:lstStyle>
          <a:p>
            <a:r>
              <a:rPr lang="sv-SE" dirty="0"/>
              <a:t>Plats för intresseväckande rubrik på max 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B33D0AF3-974C-EA92-0309-65431909EB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3670" y="5396151"/>
            <a:ext cx="23073518" cy="969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FÖRFATTARE</a:t>
            </a:r>
          </a:p>
        </p:txBody>
      </p:sp>
      <p:sp>
        <p:nvSpPr>
          <p:cNvPr id="13" name="Platshållare för text 2">
            <a:extLst>
              <a:ext uri="{FF2B5EF4-FFF2-40B4-BE49-F238E27FC236}">
                <a16:creationId xmlns:a16="http://schemas.microsoft.com/office/drawing/2014/main" id="{69B8C624-42AB-4644-6C4C-230662FB4F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3670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4" name="Platshållare för innehåll 1">
            <a:extLst>
              <a:ext uri="{FF2B5EF4-FFF2-40B4-BE49-F238E27FC236}">
                <a16:creationId xmlns:a16="http://schemas.microsoft.com/office/drawing/2014/main" id="{FEB469DC-7309-9698-D199-7D97513D58C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33670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5BEA1315-487D-0C44-3187-2534E07392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3670" y="22132121"/>
            <a:ext cx="15184161" cy="11152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6" name="Platshållare för innehåll 4">
            <a:extLst>
              <a:ext uri="{FF2B5EF4-FFF2-40B4-BE49-F238E27FC236}">
                <a16:creationId xmlns:a16="http://schemas.microsoft.com/office/drawing/2014/main" id="{71303635-FE6C-2EB7-2977-52DD415A3D7B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982144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innehåll 5">
            <a:extLst>
              <a:ext uri="{FF2B5EF4-FFF2-40B4-BE49-F238E27FC236}">
                <a16:creationId xmlns:a16="http://schemas.microsoft.com/office/drawing/2014/main" id="{3EC1FD03-4B4B-A080-F34F-9FF04B07016D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6896521" y="8220179"/>
            <a:ext cx="7235687" cy="1265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C680C2E0-5A4D-3CA4-6D48-C579AA85D59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82143" y="7442130"/>
            <a:ext cx="7235687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19" name="Platshållare för text 2">
            <a:extLst>
              <a:ext uri="{FF2B5EF4-FFF2-40B4-BE49-F238E27FC236}">
                <a16:creationId xmlns:a16="http://schemas.microsoft.com/office/drawing/2014/main" id="{C3488C9C-F5B5-D943-AB6D-F2343F72322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6896520" y="7442130"/>
            <a:ext cx="7210668" cy="7780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0" name="Platshållare för text 2">
            <a:extLst>
              <a:ext uri="{FF2B5EF4-FFF2-40B4-BE49-F238E27FC236}">
                <a16:creationId xmlns:a16="http://schemas.microsoft.com/office/drawing/2014/main" id="{AD1776AD-2D3E-C160-6D40-EF70C6710D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33670" y="21354074"/>
            <a:ext cx="15184160" cy="778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1" name="Platshållare för innehåll 2">
            <a:extLst>
              <a:ext uri="{FF2B5EF4-FFF2-40B4-BE49-F238E27FC236}">
                <a16:creationId xmlns:a16="http://schemas.microsoft.com/office/drawing/2014/main" id="{52C1849D-22E2-89BC-183D-72FD34B42BFA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16875651" y="22132120"/>
            <a:ext cx="7231538" cy="111520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4400"/>
              </a:lnSpc>
              <a:buFontTx/>
              <a:buNone/>
              <a:defRPr sz="34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2" name="Platshållare för text 2">
            <a:extLst>
              <a:ext uri="{FF2B5EF4-FFF2-40B4-BE49-F238E27FC236}">
                <a16:creationId xmlns:a16="http://schemas.microsoft.com/office/drawing/2014/main" id="{433A78D3-F0B2-C919-446F-3B7F79A4219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875649" y="21354074"/>
            <a:ext cx="7256559" cy="778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 b="1" kern="800" cap="all" spc="441" baseline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60044" indent="0">
              <a:buNone/>
              <a:defRPr sz="3527"/>
            </a:lvl2pPr>
            <a:lvl3pPr marL="2520093" indent="0">
              <a:buNone/>
              <a:defRPr sz="3527"/>
            </a:lvl3pPr>
            <a:lvl4pPr marL="3780137" indent="0">
              <a:buNone/>
              <a:defRPr sz="3527"/>
            </a:lvl4pPr>
            <a:lvl5pPr marL="5040182" indent="0">
              <a:buNone/>
              <a:defRPr sz="3527"/>
            </a:lvl5pPr>
          </a:lstStyle>
          <a:p>
            <a:pPr lvl="0"/>
            <a:r>
              <a:rPr lang="sv-SE" dirty="0"/>
              <a:t>MELLANRUBRIK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22CBEC0-8678-D2E1-8A2B-14CF093A3D26}"/>
              </a:ext>
            </a:extLst>
          </p:cNvPr>
          <p:cNvSpPr/>
          <p:nvPr userDrawn="1"/>
        </p:nvSpPr>
        <p:spPr>
          <a:xfrm>
            <a:off x="-6446520" y="2986544"/>
            <a:ext cx="5886451" cy="3014993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Klicka på plattorna för att byta färger, finast är att använda samma färg med olika opacitet. Tänk på läsbarheten på texten!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AC9B05B6-FFD0-8172-BF4A-4E7CA9CF4D39}"/>
              </a:ext>
            </a:extLst>
          </p:cNvPr>
          <p:cNvSpPr/>
          <p:nvPr userDrawn="1"/>
        </p:nvSpPr>
        <p:spPr>
          <a:xfrm>
            <a:off x="-6446520" y="12784756"/>
            <a:ext cx="5886451" cy="3015056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Klicka på ikonerna för att infoga diagram eller grafik eller skriv bara in text (Klistra in och matcha formatering)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5078AE1-F393-50AC-53E7-64FB37596DC7}"/>
              </a:ext>
            </a:extLst>
          </p:cNvPr>
          <p:cNvSpPr/>
          <p:nvPr userDrawn="1"/>
        </p:nvSpPr>
        <p:spPr>
          <a:xfrm>
            <a:off x="-6446520" y="33685328"/>
            <a:ext cx="5886451" cy="123662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marL="0" lvl="0" indent="0">
              <a:lnSpc>
                <a:spcPct val="107000"/>
              </a:lnSpc>
              <a:spcAft>
                <a:spcPts val="600"/>
              </a:spcAft>
              <a:buFont typeface="+mj-lt"/>
              <a:buNone/>
              <a:tabLst>
                <a:tab pos="198835" algn="l"/>
              </a:tabLst>
            </a:pPr>
            <a:r>
              <a:rPr lang="sv-SE" sz="3600" b="0" i="0" u="none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Längst ner kan du lägga till ytterligare logotyper.</a:t>
            </a:r>
          </a:p>
        </p:txBody>
      </p:sp>
    </p:spTree>
    <p:extLst>
      <p:ext uri="{BB962C8B-B14F-4D97-AF65-F5344CB8AC3E}">
        <p14:creationId xmlns:p14="http://schemas.microsoft.com/office/powerpoint/2010/main" val="28551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00">
          <p15:clr>
            <a:srgbClr val="FBAE40"/>
          </p15:clr>
        </p15:guide>
        <p15:guide id="2" pos="634">
          <p15:clr>
            <a:srgbClr val="FBAE40"/>
          </p15:clr>
        </p15:guide>
        <p15:guide id="3" pos="15217">
          <p15:clr>
            <a:srgbClr val="FBAE40"/>
          </p15:clr>
        </p15:guide>
        <p15:guide id="4" orient="horz" pos="9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5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05735D48-D55A-2DA9-DEFF-0B5B27B4A0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10" y="6611815"/>
            <a:ext cx="23647155" cy="26437214"/>
          </a:xfrm>
          <a:prstGeom prst="rect">
            <a:avLst/>
          </a:prstGeom>
          <a:solidFill>
            <a:schemeClr val="accent5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med rundade hörn på samma sida 14">
            <a:extLst>
              <a:ext uri="{FF2B5EF4-FFF2-40B4-BE49-F238E27FC236}">
                <a16:creationId xmlns:a16="http://schemas.microsoft.com/office/drawing/2014/main" id="{527746EB-68BB-2ACA-DCFB-5B324A28D6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76409" y="1438275"/>
            <a:ext cx="23647156" cy="5173540"/>
          </a:xfrm>
          <a:prstGeom prst="round2Same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721107-DC44-E026-1B05-D191134D1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0C13EB-D518-A624-85FB-99FA3218C5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15B8C7-BDF2-8ECD-5F91-58FDD78DF3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7FE30A1-12E1-38A5-BFB0-A68C986274A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5B4F643-366D-D454-D113-84BB792020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959C483E-9113-D654-0119-5291CE0130A0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BCA6540-9367-1D9A-2EEB-2C5B88AD2EDE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1B8081A-B911-8AAB-8025-368977F121C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3D89AA51-D6DB-C864-E0BE-3F96CFC74BD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C776C311-4DC0-0ECC-D09B-1739E68341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2E0B79EB-2906-8CF7-CC42-B7B335F70941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E38EC4C7-D4C6-464A-CB6C-1B745659748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Frihandsfigur 15">
            <a:extLst>
              <a:ext uri="{FF2B5EF4-FFF2-40B4-BE49-F238E27FC236}">
                <a16:creationId xmlns:a16="http://schemas.microsoft.com/office/drawing/2014/main" id="{6145AAB5-5E7B-F334-0FF7-83557EB541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264285" y="31650051"/>
            <a:ext cx="11129721" cy="2954198"/>
          </a:xfrm>
          <a:custGeom>
            <a:avLst/>
            <a:gdLst>
              <a:gd name="connsiteX0" fmla="*/ 1477098 w 11129721"/>
              <a:gd name="connsiteY0" fmla="*/ 0 h 2954198"/>
              <a:gd name="connsiteX1" fmla="*/ 1477104 w 11129721"/>
              <a:gd name="connsiteY1" fmla="*/ 0 h 2954198"/>
              <a:gd name="connsiteX2" fmla="*/ 1477104 w 11129721"/>
              <a:gd name="connsiteY2" fmla="*/ 0 h 2954198"/>
              <a:gd name="connsiteX3" fmla="*/ 11129721 w 11129721"/>
              <a:gd name="connsiteY3" fmla="*/ 0 h 2954198"/>
              <a:gd name="connsiteX4" fmla="*/ 11129721 w 11129721"/>
              <a:gd name="connsiteY4" fmla="*/ 2954198 h 2954198"/>
              <a:gd name="connsiteX5" fmla="*/ 1477104 w 11129721"/>
              <a:gd name="connsiteY5" fmla="*/ 2954198 h 2954198"/>
              <a:gd name="connsiteX6" fmla="*/ 1477104 w 11129721"/>
              <a:gd name="connsiteY6" fmla="*/ 2954198 h 2954198"/>
              <a:gd name="connsiteX7" fmla="*/ 1477098 w 11129721"/>
              <a:gd name="connsiteY7" fmla="*/ 2954198 h 2954198"/>
              <a:gd name="connsiteX8" fmla="*/ 0 w 11129721"/>
              <a:gd name="connsiteY8" fmla="*/ 1477098 h 2954198"/>
              <a:gd name="connsiteX9" fmla="*/ 1477098 w 11129721"/>
              <a:gd name="connsiteY9" fmla="*/ 0 h 295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129721" h="2954198">
                <a:moveTo>
                  <a:pt x="1477098" y="0"/>
                </a:moveTo>
                <a:lnTo>
                  <a:pt x="1477104" y="0"/>
                </a:lnTo>
                <a:lnTo>
                  <a:pt x="1477104" y="0"/>
                </a:lnTo>
                <a:lnTo>
                  <a:pt x="11129721" y="0"/>
                </a:lnTo>
                <a:lnTo>
                  <a:pt x="11129721" y="2954198"/>
                </a:lnTo>
                <a:lnTo>
                  <a:pt x="1477104" y="2954198"/>
                </a:lnTo>
                <a:lnTo>
                  <a:pt x="1477104" y="2954198"/>
                </a:lnTo>
                <a:lnTo>
                  <a:pt x="1477098" y="2954198"/>
                </a:lnTo>
                <a:cubicBezTo>
                  <a:pt x="661319" y="2954198"/>
                  <a:pt x="0" y="2292878"/>
                  <a:pt x="0" y="1477098"/>
                </a:cubicBezTo>
                <a:cubicBezTo>
                  <a:pt x="0" y="661318"/>
                  <a:pt x="661319" y="0"/>
                  <a:pt x="147709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Platshållare för innehåll 62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DA5642B4-E1E1-E3ED-2BB1-3D6C9DF93B7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1294" y="32053994"/>
            <a:ext cx="9855702" cy="199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5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Högskolan i Borås">
      <a:dk1>
        <a:srgbClr val="152838"/>
      </a:dk1>
      <a:lt1>
        <a:srgbClr val="FFFFFF"/>
      </a:lt1>
      <a:dk2>
        <a:srgbClr val="476D88"/>
      </a:dk2>
      <a:lt2>
        <a:srgbClr val="E7E6E6"/>
      </a:lt2>
      <a:accent1>
        <a:srgbClr val="A86465"/>
      </a:accent1>
      <a:accent2>
        <a:srgbClr val="CF8255"/>
      </a:accent2>
      <a:accent3>
        <a:srgbClr val="F7E2AA"/>
      </a:accent3>
      <a:accent4>
        <a:srgbClr val="DFBB61"/>
      </a:accent4>
      <a:accent5>
        <a:srgbClr val="6EAEB9"/>
      </a:accent5>
      <a:accent6>
        <a:srgbClr val="D9A799"/>
      </a:accent6>
      <a:hlink>
        <a:srgbClr val="A76365"/>
      </a:hlink>
      <a:folHlink>
        <a:srgbClr val="CF8254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1236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Emma Lilja</dc:creator>
  <cp:lastModifiedBy>Emma Lilja</cp:lastModifiedBy>
  <cp:revision>11</cp:revision>
  <dcterms:created xsi:type="dcterms:W3CDTF">2023-12-06T13:11:11Z</dcterms:created>
  <dcterms:modified xsi:type="dcterms:W3CDTF">2024-01-24T10:18:13Z</dcterms:modified>
</cp:coreProperties>
</file>