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4" r:id="rId17"/>
    <p:sldId id="264" r:id="rId18"/>
    <p:sldId id="277" r:id="rId19"/>
    <p:sldId id="275" r:id="rId20"/>
    <p:sldId id="276" r:id="rId21"/>
    <p:sldId id="273" r:id="rId22"/>
    <p:sldId id="279" r:id="rId23"/>
    <p:sldId id="272" r:id="rId24"/>
    <p:sldId id="278" r:id="rId25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9T10:56:31.75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550 230 24575,'-314'341'0,"190"-199"0,25-45 0,87-80 0,12-16 0,0-1 0,0 1 0,0-1 0,0 1 0,0-1 0,0 1 0,-1-1 0,1 1 0,1-1 0,-1 1 0,0-1 0,0 1 0,0-1 0,0 0 0,0 1 0,0-1 0,0 1 0,1-1 0,-1 1 0,0-1 0,0 0 0,1 1 0,-1 0 0,2 0 0,0 0 0,0 0 0,-1 0 0,1-1 0,0 1 0,0 0 0,0-1 0,0 0 0,0 1 0,0-1 0,0 0 0,0 0 0,0 0 0,0 0 0,3-1 0,29-2 0,0-3 0,0 0 0,56-20 0,94-51 0,9-26 0,-134 69 0,-8-1 0,-13 8 0,-38 27 0,0 0 0,0-1 0,0 1 0,0 0 0,0 0 0,1 0 0,-1-1 0,0 1 0,0 0 0,0 0 0,0 0 0,1 0 0,-1 0 0,0 0 0,0 0 0,0-1 0,1 1 0,-1 0 0,0 0 0,0 0 0,1 0 0,-1 0 0,0 0 0,0 0 0,0 0 0,1 0 0,-1 0 0,0 0 0,0 0 0,1 0 0,-1 0 0,0 0 0,0 1 0,0-1 0,1 0 0,-1 0 0,0 0 0,-3 9 0,-12 13 0,-10 4 0,-2-2 0,-45 33 0,-23 21 0,88-69 0,17-10 0,26-14 0,-27 10 0,1 2 0,8-5 0,-1 0 0,24-14 0,-36 19 0,19-10 0,-24 12 0,1 1 0,0 0 0,-1 0 0,1 0 0,-1 0 0,1 0 0,0 0 0,-1 0 0,1 0 0,-1 0 0,1 0 0,-1 0 0,1 1 0,0-1 0,-1 0 0,1 0 0,-1 0 0,1 1 0,-1-1 0,1 0 0,-1 1 0,1-1 0,-1 1 0,1-1 0,-1 0 0,0 1 0,1-1 0,-1 1 0,0-1 0,1 1 0,-1-1 0,0 1 0,1-1 0,-1 1 0,0-1 0,0 1 0,0 0 0,0-1 0,0 1 0,1 0 0,0 9 0,0 0 0,-1-1 0,0 1 0,0 0 0,-1 0 0,0-1 0,-1 1 0,0 0 0,-3 9 0,-7 37 0,12-55 0,0-1 0,0 1 0,0 0 0,0 0 0,0 0 0,0 0 0,0 0 0,0 0 0,0-1 0,0 1 0,0 0 0,1 0 0,-1 0 0,0 0 0,0-1 0,1 1 0,-1 0 0,1 0 0,-1-1 0,1 1 0,-1 0 0,1-1 0,-1 1 0,1 0 0,1 0 0,-1 0 0,1-1 0,0 1 0,-1-1 0,1 0 0,0 1 0,0-1 0,-1 0 0,1 0 0,0 0 0,-1-1 0,1 1 0,0 0 0,-1-1 0,3 0 0,16-6 0,0-1 0,-1 0 0,0-2 0,0 0 0,23-18 0,418-320-707,-183 130 371,-254 201 336,255-176 0,-272 189 0,0 0 0,0 1 0,0 0 0,13-4 0,-19 7 0,0 0 0,1 0 0,-1 0 0,0-1 0,1 1 0,-1 0 0,1 0 0,-1 0 0,0 0 0,1 0 0,-1 1 0,0-1 0,1 0 0,-1 0 0,0 0 0,1 0 0,-1 0 0,0 0 0,1 1 0,-1-1 0,0 0 0,1 0 0,-1 1 0,0-1 0,1 0 0,-1 0 0,0 1 0,0-1 0,0 0 0,1 1 0,-1-1 0,0 0 0,0 1 0,0-1 0,0 0 0,1 1 0,-1-1 0,0 0 0,0 1 0,0-1 0,0 0 0,0 1 0,0-1 0,0 1 0,0-1 0,0 0 0,0 1 0,0-1 0,0 0 0,-1 1 0,1-1 0,0 0 0,0 1 0,0-1 0,0 0 0,-1 1 0,1-1 0,0 0 0,0 1 0,-1-1 0,-2 8 0,0 0 0,-1 0 0,-1-1 0,1 1 0,-10 11 0,-38 40 0,25-30 0,-279 298-252,-206 237-298,94-15-597,414-542 1147,-1-1 0,1 1 0,1-1 0,-1 1 0,-2 10 0,5-17 0,1 1 0,0-1 0,0 0 0,0 1 0,0-1 0,0 0 0,0 1 0,0-1 0,0 0 0,0 1 0,0-1 0,0 0 0,0 1 0,0-1 0,0 0 0,0 1 0,1-1 0,-1 0 0,0 0 0,0 1 0,0-1 0,0 0 0,1 1 0,-1-1 0,0 0 0,0 0 0,0 1 0,1-1 0,-1 0 0,1 0 0,14-1 0,1-7 0,0-1 0,18-13 0,358-246 200,-86 58-22,153-109-111,-219 150 1007,-219 155-1051,-14 11-23,-1-1 1,0 0 0,-1 0-1,1 0 1,-1 0 0,0-1 0,0 0-1,0 0 1,0 0 0,-1-1-1,4-6 1,-8 11 41,1 1 0,-1-1 0,1 0 0,-1 1 0,1-1 0,-1 1 0,1 0 0,-1-1 0,1 1 0,-1-1 0,1 1 0,0 0 0,-1-1 0,1 1 0,0 0 0,-1 0 0,1-1 0,0 1 0,-1 0 0,1 0 0,0 0 0,0 0 0,-1 0 0,1 0 0,0 0 0,-1 0 0,1 0 0,0 1 0,0-1 0,0 0 0,7 1 22,4-2-48,0 0 1,1-1-1,-1-1 1,23-8-1,-16 5-22,-17 6 6,-1-1 0,0 1 0,1-1 0,-1 1 0,1-1 0,-1 1 0,1 0 0,-1 0 0,1 0 0,-1-1 0,1 2 0,-1-1 0,1 0 0,-1 0 0,1 0 0,-1 1 0,0-1 0,1 1 0,1 0 0,-3-1 0,1 1 0,-1 0 0,1 0 0,-1-1 0,0 1 0,0 0 0,1 0 0,-1-1 0,0 1 0,0 0 0,0 0 0,0 0 0,0-1 0,0 1 0,0 0 0,0 0 0,0-1 0,0 1 0,0 0 0,0 0 0,-1 0 0,1-1 0,0 1 0,-1 1 0,-3 7 0,-1-1 0,0 1 0,0-1 0,-8 9 0,-21 22 0,-72 63 0,95-92 0,10-9 0,0-1 0,0 1 0,1-1 0,-1 1 0,0-1 0,1 1 0,-1 0 0,1-1 0,-1 1 0,1 0 0,-1-1 0,1 1 0,0 0 0,-1 0 0,1 0 0,0-1 0,-1 1 0,1 0 0,0 0 0,0 1 0,0-2 0,0 1 0,1-1 0,-1 0 0,0 1 0,1-1 0,-1 0 0,1 1 0,-1-1 0,0 0 0,1 1 0,-1-1 0,1 0 0,-1 0 0,1 1 0,-1-1 0,1 0 0,-1 0 0,1 0 0,-1 0 0,1 0 0,-1 0 0,1 0 0,0 0 0,39-2 0,-37 2 0,30-7 0,0-1 0,-1-2 0,0-1 0,0-1 0,36-21 0,-49 24 0,-15 7 0,1 0 0,-1 0 0,0 0 0,1 1 0,0 0 0,7-1 0,-11 2 0,1 0 0,-1 0 0,0 0 0,1 0 0,-1 0 0,0 0 0,0 1 0,1-1 0,-1 0 0,0 1 0,0-1 0,0 1 0,1 0 0,-1-1 0,0 1 0,0 0 0,0 0 0,0-1 0,0 1 0,0 0 0,-1 0 0,1 0 0,0 0 0,0 0 0,-1 1 0,1-1 0,0 0 0,-1 0 0,1 0 0,0 3 0,1 10 0,1 0 0,-2 0 0,0 0 0,0 0 0,-2 0 0,-1 17 0,1-23 0,-3 36 0,-20 85 0,-24 44 0,-11 49 0,60-209 0,6-17 0,14-23 0,-18 23 0,159-222-1365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9T10:57:12.5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387 1 24575,'-1'8'0,"0"1"0,0-1 0,-1 1 0,-1-1 0,-4 12 0,-2 9 0,6-18 0,-1-1 0,0 0 0,-1 0 0,0 0 0,-1 0 0,-12 16 0,-48 48 0,48-57 0,2 1 0,-1 1 0,-19 31 0,30-40 0,1 0 0,-1-1 0,-1 0 0,0 0 0,0 0 0,-1-1 0,0 0 0,-13 10 0,14-13 0,1 0 0,0 0 0,1 1 0,0 0 0,0 0 0,0 0 0,0 0 0,1 1 0,0 0 0,0 0 0,1 0 0,0 0 0,0 0 0,1 1 0,-3 11 0,0 6 0,0 0 0,1 0 0,0 33 0,6 79 0,0-50 0,-2-64 0,2 0 0,1-1 0,0 1 0,2-1 0,1 0 0,15 39 0,-5-4 0,-14-49 0,-1 1 0,1-1 0,1 0 0,0 0 0,0 0 0,0 0 0,1 0 0,0-1 0,1 0 0,-1 0 0,1 0 0,10 10 0,5 1 0,-2-1 0,0 0 0,27 16 0,8 9 0,-42-33 0,-1 0 0,1 0 0,0-1 0,24 12 0,-30-19 0,-1 1 0,1 0 0,0-1 0,-1 0 0,1 0 0,0-1 0,0 1 0,-1-1 0,1 0 0,0-1 0,0 1 0,0-1 0,-1 0 0,1 0 0,0 0 0,-1 0 0,1-1 0,5-3 0,2-2 0,0 0 0,0-1 0,-1 0 0,0-1 0,12-13 0,27-21 0,-31 27 0,0 0 0,-1-2 0,-1 0 0,20-29 0,36-37 0,-68 78 0,0 0 0,0 0 0,-1-1 0,1 1 0,-1-1 0,-1-1 0,1 1 0,-1 0 0,-1-1 0,1 1 0,-1-1 0,-1 0 0,2-13 0,-1-10 0,-1-1 0,-4-37 0,1 13 0,3-66 0,-4-81 0,1 191 0,-1 1 0,0 0 0,0 0 0,-1 0 0,0 0 0,-1 1 0,-1-1 0,-10-14 0,6 8 0,1 1 0,-8-22 0,12 25 0,0-1 0,-1 1 0,0 0 0,-1 1 0,-1 0 0,0 0 0,-18-21 0,6 12 0,7 6 0,-29-24 0,37 35 0,0 0 0,-1 1 0,0-1 0,0 1 0,0 0 0,0 1 0,-1-1 0,1 1 0,-11-1 0,7 1 43,-30-7 242,38 8-398,-1 0 0,1-1 1,0 1-1,0 0 0,0-1 0,0 1 0,0-1 0,0 0 0,0 1 0,0-1 0,1 0 1,-1 0-1,1 0 0,-3-3 0,-3-12-6713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9T10:57:16.1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150 183 24575,'-1'6'0,"1"1"0,-1-1 0,0 1 0,0-1 0,-1 0 0,0 1 0,0-1 0,0 0 0,-4 6 0,-4 4 0,-19 27 0,20-32 0,0 1 0,2 0 0,-1 0 0,-8 22 0,6-10 0,2 1 0,1-1 0,1 1 0,2 1 0,0-1 0,-1 31 0,7 299 0,0-327 0,1 0 0,1 0 0,9 31 0,-12-54 0,0 0 0,1 1 0,0 0 0,0-1 0,0 1 0,1-1 0,0 0 0,0 0 0,0 0 0,0 0 0,1 0 0,0-1 0,0 1 0,0-1 0,0 0 0,1 0 0,0-1 0,-1 1 0,1-1 0,1 0 0,6 3 0,1-1 0,0-1 0,1-1 0,-1 0 0,1 0 0,0-1 0,0-1 0,22-1 0,-33 0 0,6 1 0,0-1 0,0 0 0,0-1 0,0 0 0,1-1 0,-1 0 0,-1 0 0,1-1 0,15-6 0,-5-1 0,-7 4 0,1 0 0,-1-1 0,0-1 0,0 0 0,-1 0 0,0-1 0,-1 0 0,0-1 0,13-16 0,-6-2 0,24-58 0,3-3 0,-39 77 0,0 1 0,0-1 0,-1 0 0,-1 0 0,0-1 0,0 1 0,0-24 0,0 15 0,6-32 0,-2 24 0,-2 0 0,-1 0 0,0-32 0,-5-90 0,-1 53 0,2 93 0,0 0 0,0 0 0,0 0 0,-1 1 0,1-1 0,-1 0 0,-1 0 0,1 0 0,0 1 0,-1-1 0,0 1 0,0-1 0,-1 1 0,1 0 0,-1 0 0,0 0 0,0 0 0,0 1 0,0-1 0,-1 1 0,0-1 0,-4-2 0,-80-68 0,-13-8 0,92 77 0,0-1 0,0 2 0,0-1 0,-1 1 0,0 1 0,0 0 0,0 0 0,0 1 0,-14-1 0,-9 1 0,-53 3 0,47 1 0,34-2 0,-1 0 0,1 1 0,-1-1 0,1 1 0,-1 0 0,1 1 0,-1-1 0,-7 5 0,11-5 0,-1 1 0,1-1 0,0 1 0,0 0 0,0 0 0,0 0 0,0 0 0,0 0 0,1 0 0,-1 1 0,1-1 0,-1 0 0,1 1 0,0-1 0,0 1 0,0 0 0,0-1 0,1 1 0,-1 4 0,-3 48-1365,5-29-5461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9T10:57:18.8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93 0 24575,'2'86'0,"-5"95"0,2-171 0,-2-1 0,1 0 0,-1 0 0,0 0 0,-1 0 0,0-1 0,0 0 0,-1 1 0,-8 10 0,6-10 0,1 0 0,1 0 0,0 1 0,0-1 0,1 1 0,-5 18 0,5 2-25,1-1 0,2 1 0,2 38 0,0-24-1240,0-18-5561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9T10:57:21.4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181 95 24575,'0'10'0,"-2"0"0,1 0 0,-1 0 0,-1 0 0,-6 16 0,3-9 0,-6 19 0,-2-1 0,-2 0 0,-1-1 0,-41 60 0,53-86 0,0 0 0,0 1 0,1-1 0,0 1 0,1 0 0,0 0 0,0 0 0,1 0 0,-1 12 0,1-3 0,1 1 0,1-1 0,3 32 0,-2-47 0,-1 0 0,1 0 0,0 0 0,0 0 0,0 0 0,0 0 0,0 0 0,1 0 0,-1-1 0,1 1 0,0 0 0,0-1 0,0 0 0,0 1 0,0-1 0,0 0 0,1 0 0,-1 0 0,1 0 0,-1 0 0,1-1 0,0 1 0,0-1 0,0 0 0,-1 0 0,1 0 0,1 0 0,-1 0 0,5 0 0,9 1 0,1-1 0,0 0 0,-1-1 0,22-3 0,-7 0 0,7 3 0,-19 0 0,1-1 0,33-5 0,-47 4 0,0 0 0,0 0 0,0-1 0,0 0 0,-1 0 0,1 0 0,-1-1 0,0 0 0,0 0 0,0 0 0,6-7 0,-4 2 0,0-1 0,0 0 0,-1 0 0,-1 0 0,10-20 0,-9 16 0,0 1 0,1 1 0,12-18 0,-12 22 0,0-2 0,-1 1 0,0-1 0,-1 0 0,0 0 0,-1-1 0,0 0 0,0 0 0,-1 0 0,-1-1 0,0 1 0,0-1 0,-1 0 0,-1 1 0,1-16 0,-2 6 0,1-6 0,-5-53 0,3 73 0,0 0 0,0 0 0,-1 0 0,0 1 0,0-1 0,-1 1 0,1-1 0,-1 1 0,-1 0 0,1 0 0,-1 0 0,-8-9 0,-5-2 0,13 11 0,0 2 0,-1-1 0,1 0 0,-1 1 0,0 0 0,0 0 0,0 0 0,-1 1 0,1 0 0,-1 0 0,0 0 0,0 1 0,0-1 0,0 1 0,-10-1 0,-6 0-227,0 1-1,-1 1 1,1 2-1,0 0 1,-41 7-1,37-1-6598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9T10:57:24.4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333 29 24575,'-1'4'0,"0"-1"0,0 0 0,-1 1 0,1-1 0,-1 0 0,0 0 0,0 0 0,0 0 0,0-1 0,0 1 0,0 0 0,-1-1 0,0 1 0,-5 3 0,-11 13 0,1 7 0,9-14 0,1 0 0,-1-1 0,-1 0 0,0 0 0,-22 17 0,8-11 0,1 1 0,1 1 0,1 0 0,-36 44 0,52-55 0,0-1 0,1 1 0,0 0 0,1 0 0,0 1 0,0-1 0,0 0 0,1 1 0,1 0 0,-1 0 0,2-1 0,-1 1 0,1 0 0,0 0 0,1 0 0,2 10 0,-2-9 0,2 1 0,-1-1 0,1 1 0,1-1 0,0 0 0,0 0 0,1-1 0,0 1 0,1-1 0,0 0 0,0-1 0,15 16 0,-15-19 0,1 0 0,-1-1 0,1 1 0,0-1 0,0-1 0,0 0 0,0 0 0,1 0 0,-1 0 0,1-1 0,0-1 0,10 2 0,11-1 0,-1-1 0,33-3 0,-23 0 0,-27 2 0,-1-1 0,1 0 0,-1-1 0,0 0 0,1 0 0,17-8 0,-21 7 0,-1 0 0,0-1 0,0 0 0,0 0 0,-1 0 0,1-1 0,-1 1 0,0-1 0,-1-1 0,1 1 0,4-9 0,-2 3 0,-1-1 0,0 0 0,-1 0 0,0 0 0,-1-1 0,0 0 0,-1 0 0,0 0 0,0-16 0,0-17 0,-6-62 0,1 33 0,2 70 0,0-10 0,0-1 0,-1 0 0,-1 1 0,-6-30 0,6 41 0,1 0 0,0 1 0,-1-1 0,0 1 0,0-1 0,0 1 0,0 0 0,0 0 0,-1-1 0,1 2 0,-1-1 0,0 0 0,0 0 0,0 1 0,0 0 0,0 0 0,-1 0 0,1 0 0,-1 0 0,1 0 0,-1 1 0,0 0 0,0 0 0,-7-1 0,-5-1 0,-1-1 0,1 0 0,0 0 0,0-2 0,-17-8 0,-9-1-1365,21 10-5461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9T10:57:27.1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92 1 24575,'-1'11'0,"-1"0"0,1 1 0,-2-1 0,-3 13 0,-5 21 0,2 71 0,9-89 0,-1 1 0,-2 0 0,-1-1 0,-13 48 0,8-43-195,1 0 0,2 0 0,1 1 0,2 0 0,1 0 0,3 37 0,-1-45-6631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9T10:57:29.7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301 1 24575,'-4'0'0,"0"1"0,1-1 0,-1 1 0,0 0 0,0 0 0,0 1 0,1-1 0,-1 1 0,1 0 0,-1 0 0,1 0 0,0 0 0,0 1 0,0-1 0,0 1 0,0 0 0,0 0 0,1 0 0,-5 6 0,-3 7 0,0 1 0,-14 33 0,11-23 0,-78 164 0,60-145 0,26-39 0,0-1 0,0 1 0,0 0 0,1 0 0,0 0 0,1 0 0,0 1 0,0-1 0,-4 17 0,5-7 0,0 1 0,0-1 0,2 1 0,0 0 0,5 31 0,-3-39 0,0-1 0,1 0 0,0 0 0,0 0 0,1 0 0,0 0 0,1-1 0,0 0 0,0 0 0,1 0 0,0 0 0,8 8 0,-8-10 0,0 0 0,1 0 0,-1-1 0,1 0 0,0 0 0,0-1 0,0 1 0,1-1 0,0-1 0,0 0 0,0 0 0,0 0 0,0-1 0,0 0 0,1-1 0,-1 0 0,10 0 0,9-1 0,-1-2 0,1-1 0,-1-1 0,46-13 0,-65 15 0,-1 0 0,0-1 0,0 1 0,-1-1 0,1-1 0,-1 1 0,1-1 0,-1 0 0,0 0 0,-1 0 0,6-7 0,5-7 0,23-36 0,-2 2 0,-30 43 0,0 0 0,-1 0 0,1 0 0,-2-1 0,0 0 0,0 0 0,0 0 0,-1-1 0,-1 1 0,3-21 0,-3-6 0,-4-69 0,-1 37 0,3 61 0,0 0 0,-1 0 0,0 0 0,-1 0 0,1 0 0,-2 1 0,1-1 0,-1 0 0,0 1 0,-1 0 0,1 0 0,-2 0 0,1 0 0,-1 0 0,0 1 0,0 0 0,0 0 0,-1 0 0,0 1 0,0 0 0,-1 0 0,0 0 0,-8-4 0,7 4 75,-3-1-555,0 0 0,-17-6 0,9 6-6346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9T10:57:33.3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627 91 24575,'-12'-2'0,"-1"1"0,1-2 0,0 0 0,0 0 0,0-1 0,0-1 0,-13-6 0,0 0 0,2 2 0,7 2 0,0 0 0,0 1 0,0 1 0,-1 1 0,0 0 0,-24-2 0,-112 6 0,71 2 0,76-2 0,1 0 0,-1 0 0,1 1 0,0 0 0,-1 0 0,1 0 0,-1 0 0,-8 4 0,12-3 0,0-1 0,-1 1 0,1-1 0,0 1 0,0 0 0,0 0 0,1 0 0,-1 0 0,0 0 0,1 0 0,-1 1 0,1-1 0,0 1 0,0-1 0,-1 0 0,2 1 0,-1 0 0,0-1 0,1 1 0,-1 2 0,-2 23 0,1-1 0,1 1 0,2 0 0,5 38 0,-5-59 0,0 0 0,1 0 0,0-1 0,0 1 0,1-1 0,-1 0 0,1 1 0,0-1 0,6 8 0,1-2 0,0-1 0,0 1 0,13 9 0,-14-12 0,-1 1 0,0-1 0,8 14 0,-8-11 0,0-1 0,17 17 0,-8-12 0,5 6 0,1-1 0,0-1 0,37 22 0,-52-37 0,16 9 0,27 12 0,-41-22 0,-1 0 0,1-1 0,0-1 0,1 1 0,-1-2 0,13 2 0,-15-3 0,7 1 0,1 0 0,-1-2 0,1 1 0,18-5 0,-31 5 0,1-1 0,0 0 0,-1-1 0,1 1 0,0 0 0,-1-1 0,0 0 0,1 0 0,-1 0 0,0 0 0,0-1 0,0 1 0,0-1 0,-1 1 0,1-1 0,-1 0 0,1 0 0,-1-1 0,0 1 0,0 0 0,0-1 0,1-4 0,0-3 0,0 0 0,0 0 0,-1-1 0,-1 1 0,0-18 0,-5-62 0,0 28 0,4-172-1365,0 210-5461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9T10:57:35.0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148 1 24575,'1'39'0,"-3"63"0,0-90 0,1-1 0,-2 1 0,1 0 0,-2-1 0,0 0 0,-7 17 0,4-12 0,1 0 0,1 1 0,0-1 0,2 1 0,0 0 0,-1 21 0,2-19 0,-1 1 0,-1-1 0,0 0 0,-10 26 0,8-29 0,0 1 0,1 0 0,0 0 0,2 0 0,0 0 0,1 0 0,0 18 0,0-11 113,-1-1-1,-6 25 0,4-22-963,-2 31 0,5-33-5975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9T10:57:37.6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419 1 24575,'-75'45'0,"-84"38"0,146-76 0,1 0 0,-1 1 0,2 0 0,-1 1 0,1 1 0,0 0 0,1 0 0,0 1 0,1 0 0,0 1 0,1 0 0,0 0 0,1 1 0,0 0 0,1 0 0,1 1 0,0 0 0,1 0 0,0 0 0,1 0 0,1 0 0,-2 22 0,3 1 0,2-1 0,7 59 0,-5-81 0,0 1 0,1-1 0,0 0 0,1 0 0,1-1 0,0 0 0,1 0 0,0 0 0,12 16 0,-11-18 0,-1 0 0,7 15 0,11 17 0,-22-40 0,0 0 0,1 1 0,-1-2 0,0 1 0,1 0 0,0-1 0,0 1 0,0-1 0,0 0 0,0 0 0,0-1 0,0 1 0,0-1 0,1 0 0,-1 0 0,0-1 0,6 1 0,11 0 0,1 0 0,28-4 0,-16 1 0,-27 2 0,0-1 0,-1 0 0,1 0 0,0 0 0,-1-1 0,1 0 0,-1 0 0,10-5 0,-5 0 0,0 0 0,-1 0 0,16-15 0,1-2 0,-9 10 0,-2 0 0,0-2 0,-1 0 0,23-31 0,-11 15 0,-23 28 0,0 0 0,0-1 0,0 1 0,-1-1 0,0 0 0,0 0 0,0 0 0,0 0 0,2-8 0,-1-7 0,-1 0 0,-1 0 0,0-1 0,-2 1 0,-2-31 0,0 6 0,-1 15 0,0-1 0,-11-38 0,5 20 0,6 35 57,-1 0 0,0 0 0,0 0 0,-1 1 0,-8-14 0,10 21-189,0 0 1,-1 0 0,0 1-1,0-1 1,-1 1 0,1 0 0,-1 0-1,0 0 1,0 1 0,-1 0 0,1 0-1,-11-5 1,-2 1-6695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9T10:56:50.44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1 447 24575,'15'-1'0,"1"0"0,29-7 0,-9 1 0,538-55 0,9 51 0,-568 11 0,-1 0 0,1-1 0,-1 0 0,0-2 0,0 1 0,0-2 0,21-7 0,35-16 0,46-20 0,-97 38 0,1 0 0,0 1 0,0 2 0,1 0 0,-1 1 0,2 0 0,-1 2 0,30-1 0,42 6 0,50-2 0,-137 0 0,0-1 0,0 0 0,0-1 0,-1 0 0,1 0 0,6-3 0,-11 5 0,0 0 0,0-1 0,0 1 0,0-1 0,0 1 0,0-1 0,0 0 0,0 1 0,0-1 0,0 0 0,0 0 0,0 1 0,-1-1 0,1 0 0,0 0 0,-1 0 0,1 0 0,0 0 0,-1 0 0,1 0 0,-1 0 0,0 0 0,1 0 0,-1 0 0,0 0 0,0-1 0,0 1 0,1 0 0,-1 0 0,0 0 0,0 0 0,-1 0 0,1-1 0,0 1 0,0 0 0,-1 0 0,1 0 0,0 0 0,-1 0 0,0-1 0,-1-2 0,-1 1 0,0-1 0,0 1 0,0 0 0,-1 0 0,1 0 0,-1 0 0,1 1 0,-1-1 0,-7-2 0,-46-19 0,47 21 0,-65-20 0,-1 2 0,-1 5 0,-1 2 0,0 4 0,-84 0 0,-88 11 0,86 1 0,152-2-455,0 1 0,-23 4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9T10:57:42.0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449 127 24575,'-75'-1'0,"-85"3"0,153-1 0,0 0 0,-1 1 0,1 0 0,0 0 0,0 1 0,1 0 0,-1 0 0,-10 6 0,-4 6 0,-22 18 0,13-9 0,26-21 0,0 1 0,1 0 0,-1 0 0,1 0 0,0 0 0,0 1 0,0-1 0,0 1 0,1 0 0,0 0 0,0 0 0,0 0 0,1 0 0,-1 0 0,1 0 0,0 8 0,-1 9 0,1 1 0,3 36 0,0-22 0,-1-24 0,0 1 0,1-1 0,1 0 0,0-1 0,0 1 0,1 0 0,8 15 0,4 4 0,27 40 0,-5-10 0,-22-29 0,-13-27 0,-1 1 0,1-1 0,0 0 0,1-1 0,4 7 0,-6-10 0,0 0 0,1 1 0,-1-1 0,1 0 0,0-1 0,-1 1 0,1 0 0,0-1 0,0 1 0,0-1 0,0 0 0,0 0 0,0 0 0,5 0 0,10 2 0,0-1 0,1 0 0,0-2 0,22-1 0,-31 0 0,-1 0 0,1-1 0,-1 0 0,0 0 0,0-1 0,0-1 0,0 1 0,0-1 0,15-10 0,-7 0 0,-1-1 0,-1 0 0,-1-2 0,23-31 0,-10 12 0,67-77 0,-90 106 0,0 1 0,0-1 0,-1 0 0,1 0 0,-2-1 0,1 1 0,-1-1 0,0 1 0,-1-1 0,2-14 0,-2-7 0,-3-47 0,-1 30 0,2 16 0,-1 0 0,-2-1 0,-1 1 0,-1 1 0,-17-46 0,18 54 0,-5-13 0,10 33 0,-1-1 0,1 1 0,-1-1 0,0 1 0,0-1 0,1 1 0,-1-1 0,0 1 0,0 0 0,0 0 0,-1-1 0,1 1 0,0 0 0,0 0 0,-2-1 0,0 2-5,0 0-1,1 0 1,-1 0 0,0 0-1,1 1 1,-1-1-1,1 1 1,-1 0-1,1-1 1,-1 1 0,1 0-1,-1 1 1,1-1-1,-3 2 1,-4 1-1279,-11 5-5542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9T10:57:44.6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 0 24575,'1'105'0,"-3"117"0,-12-138 0,8-56 0,-3 37 0,7-7-1365,2-32-5461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9T10:57:47.3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211 1 24575,'-6'1'0,"1"-1"0,-1 1 0,1 1 0,0-1 0,-1 1 0,1 0 0,0 0 0,0 1 0,0 0 0,0 0 0,1 0 0,-1 0 0,-3 4 0,-12 10 0,-24 29 0,35-37 0,2 0 0,0-1 0,1 1 0,0 0 0,1 0 0,0 1 0,0 0 0,1-1 0,0 2 0,1-1 0,0 0 0,0 1 0,1-1 0,1 1 0,0 0 0,0 0 0,1-1 0,0 1 0,1 0 0,1 0 0,-1-1 0,2 1 0,-1-1 0,1 1 0,1-1 0,0 0 0,0 0 0,1-1 0,1 1 0,-1-1 0,1 0 0,1-1 0,13 15 0,3 3 0,-18-19 0,0-1 0,1 0 0,-1-1 0,1 1 0,0-1 0,1 0 0,-1 0 0,11 5 0,24 12 0,-31-16 0,0 0 0,0-1 0,1-1 0,-1 1 0,1-1 0,0-1 0,16 3 0,6-3 0,1-1 0,0-1 0,42-5 0,-73 3 0,0 1 0,0-1 0,-1 1 0,1-1 0,0 0 0,0 0 0,-1 0 0,1 0 0,0-1 0,-1 1 0,1-1 0,-1 1 0,0-1 0,0 0 0,1 0 0,-1 0 0,0 0 0,-1-1 0,1 1 0,0 0 0,-1-1 0,1 1 0,-1-1 0,0 0 0,0 1 0,0-1 0,0 0 0,1-5 0,0-6 0,0-1 0,-1 1 0,-1-1 0,-2-23 0,1 16 0,0-19 0,2 24 0,-2 1 0,0 0 0,-5-30 0,4 41 0,1 0 0,-1 0 0,0 1 0,0-1 0,0 1 0,0-1 0,-1 1 0,0 0 0,0 0 0,0 0 0,0 0 0,-1 1 0,1-1 0,-1 1 0,0 0 0,0 0 0,-4-2 0,-30-16 0,-2 1 0,-59-21 0,84 34 68,1 1-1,0-2 1,0 0-1,-24-20 0,24 18-492,-1 0-1,0 0 1,-23-11-1,13 12-6400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9T10:57:49.8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85 0 24575,'0'3'0,"-1"0"0,0-1 0,0 1 0,0-1 0,0 1 0,-1-1 0,1 0 0,-1 1 0,1-1 0,-1 0 0,0 0 0,0 0 0,-2 2 0,-9 12 0,8-8 0,2-1 0,-1 1 0,1 0 0,0 0 0,1 0 0,0 1 0,0-1 0,0 15 0,1 72 0,2-62 0,-1-26 0,0 0 0,1 0 0,0 0 0,0 0 0,1 0 0,-1 0 0,1-1 0,1 1 0,0-1 0,4 9 0,-2-7 0,1-1 0,0 1 0,0-1 0,1-1 0,0 1 0,0-1 0,9 6 0,17 11 0,50 25 0,-66-39 0,-1-1 0,2-1 0,-1-1 0,1-1 0,0 0 0,0-1 0,0-1 0,1-1 0,-1 0 0,22-2 0,-34-1 0,1 0 0,-1-1 0,0 0 0,0 0 0,0-1 0,0 1 0,0-1 0,0 0 0,-1-1 0,1 0 0,-1 0 0,7-7 0,0 0 0,0-1 0,-1-1 0,16-23 0,-22 29 0,-1-1 0,1 1 0,-1-1 0,-1 0 0,1 0 0,-1-1 0,-1 1 0,0-1 0,0 1 0,0-1 0,-1 0 0,0 0 0,-1 1 0,0-1 0,-1 0 0,0 0 0,0 0 0,0 1 0,-1-1 0,-1 1 0,1-1 0,-1 1 0,-1 0 0,0 0 0,0 0 0,-9-12 0,12 18 0,-12-15 0,0 1 0,-2 0 0,-16-15 0,25 26 0,-1 1 0,1-1 0,-1 1 0,0 0 0,0 1 0,0 0 0,-1 0 0,1 0 0,-1 1 0,0 0 0,-13-1 0,-35-1 0,-85 6 0,40 1 0,13-3-1365,63 0-5461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9T10:57:52.89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61 1 24575,'1'85'0,"-3"95"0,-1-157 0,-10 35 0,3-16 0,1 1 134,1-8-634,1 0 1,-2 54-1,9-63-6326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9T10:58:05.8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 0 24575,'1'68'0,"0"-10"0,-2-1 0,-11 75 0,4-88 0,2 2 0,2-1 0,2 0 0,5 52 0,-3-94 0,0 0 0,1-1 0,-1 1 0,1 0 0,0-1 0,0 1 0,0-1 0,0 1 0,0-1 0,0 1 0,1-1 0,-1 1 0,1-1 0,-1 0 0,1 0 0,0 0 0,0 0 0,0 0 0,0 0 0,5 2 0,-3-2 0,0 0 0,1-1 0,-1 1 0,1-1 0,-1 0 0,0 0 0,1-1 0,0 1 0,-1-1 0,1 0 0,8-1 0,-4 0 0,0-1 0,-1 1 0,1-2 0,0 1 0,-1-1 0,1-1 0,-1 1 0,0-1 0,0-1 0,-1 0 0,1 0 0,11-10 0,49-77 0,-62 85 0,-1-1 0,0 1 0,-1-1 0,1 0 0,-2 0 0,1 0 0,-1 0 0,0-1 0,-1 1 0,0-1 0,0 0 0,-1 1 0,0-1 0,0 0 0,-1 0 0,0 0 0,-1 0 0,0 0 0,-1 0 0,1 1 0,-2-1 0,1 0 0,-1 1 0,-8-16 0,-4-7 122,9 17-64,0 1-1,-13-18 0,16 27-195,0 0 0,0 0-1,-1 1 1,1-1 0,-1 1 0,0 0-1,0 0 1,0 0 0,0 0-1,-1 1 1,-6-3 0,-11-2-6688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9T10:58:08.5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331 0 24575,'-6'1'0,"0"0"0,0 1 0,1-1 0,-1 1 0,0 1 0,0-1 0,1 1 0,-8 4 0,-13 7 0,-10-2 0,28-10 0,0 1 0,0-1 0,0 2 0,0-1 0,0 1 0,1 0 0,-1 1 0,1 0 0,-8 7 0,-13 17 0,-34 47 0,57-68 0,1 0 0,0 0 0,0 0 0,1 0 0,0 0 0,0 1 0,1 0 0,0-1 0,1 1 0,-1 13 0,1 5 0,1 0 0,4 32 0,-2-52 0,-1 0 0,1 1 0,0-1 0,1 0 0,0 0 0,0 0 0,0 0 0,1-1 0,0 1 0,0-1 0,1 0 0,0 0 0,0-1 0,0 1 0,0-1 0,1 0 0,8 5 0,5 3 0,1-1 0,0-1 0,1-1 0,30 11 0,-35-16 0,0 0 0,1-1 0,-1-1 0,1 0 0,-1-1 0,1-1 0,0-1 0,0 0 0,-1-1 0,1-1 0,24-5 0,-30 4 0,0 0 0,0-1 0,0 0 0,-1 0 0,1-2 0,-1 1 0,0-1 0,-1 0 0,1-1 0,-1 0 0,-1-1 0,1 0 0,-1 0 0,-1 0 0,1-1 0,-2-1 0,10-14 0,-12 16 0,-1 0 0,0 0 0,-1 0 0,0 0 0,0 0 0,0 0 0,0-12 0,-3-61 0,0 50 0,1 24 0,-1 1 0,1-1 0,-2 1 0,1 0 0,0-1 0,-1 1 0,-1 0 0,1 0 0,-1 0 0,0 0 0,0 0 0,0 1 0,-1-1 0,0 1 0,0 0 0,0 0 0,-1 0 0,0 1 0,0 0 0,0 0 0,0 0 0,-1 0 0,1 1 0,-1 0 0,0 0 0,0 0 0,0 1 0,0 0 0,-11-2 0,-38-2-1365,30 6-5461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9T10:58:11.3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24575,'0'5'0,"0"7"0,0 11 0,0 22 0,0 18 0,0 9 0,0 2 0,0-7 0,0-9 0,0-10 0,0-8 0,0-6 0,0-3 0,0-3 0,0 0 0,0-1 0,0 1 0,0-4-8191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9T10:58:14.2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123 7 24575,'-1'2'0,"0"1"0,0-1 0,-1 1 0,1-1 0,0 1 0,-1-1 0,1 0 0,-1 0 0,0 0 0,0 0 0,0 0 0,-3 2 0,-3 4 0,-11 14 0,7-9 0,-20 26 0,29-33 0,0 0 0,0 0 0,0 0 0,0 0 0,1 0 0,0 0 0,0 1 0,-1 9 0,0 27 0,1-1 0,8 79 0,-6-115 0,1-1 0,0 0 0,0-1 0,0 1 0,1 0 0,0 0 0,0 0 0,0-1 0,0 1 0,1-1 0,0 0 0,-1 0 0,2 0 0,-1 0 0,0 0 0,1-1 0,0 1 0,0-1 0,0 0 0,0 0 0,0 0 0,1-1 0,-1 0 0,1 0 0,-1 0 0,1 0 0,0-1 0,0 1 0,0-1 0,0 0 0,6 0 0,-1 0 0,0-1 0,0 0 0,0 0 0,0-1 0,1 0 0,-1 0 0,0-2 0,-1 1 0,1-1 0,0 0 0,-1-1 0,1 0 0,-1-1 0,15-10 0,-12 4 0,0-2 0,-1 1 0,0-1 0,-1-1 0,0 0 0,-2 0 0,10-20 0,-10 19 0,-2 3 0,0 0 0,0-1 0,-1 1 0,-1-1 0,0-1 0,-1 1 0,0 0 0,-1-1 0,-1 1 0,0-22 0,0 14 0,0 10 0,-1-1 0,0 1 0,-1 0 0,0 0 0,-3-13 0,3 21 0,0 1 0,0-1 0,0 0 0,0 1 0,-1-1 0,1 1 0,-1-1 0,1 1 0,-1 0 0,0 0 0,0 0 0,0 0 0,0 0 0,0 0 0,-1 0 0,1 1 0,0-1 0,-1 1 0,1-1 0,-1 1 0,0 0 0,1 0 0,-1 0 0,0 1 0,-4-1 0,-18-2-1365,0 2-5461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9T10:58:17.0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182 0 24575,'-6'1'0,"0"0"0,0 0 0,1 1 0,-1-1 0,-10 6 0,3-2 0,5-2 0,0 0 0,0 0 0,0 1 0,1 0 0,0 0 0,0 1 0,0 0 0,0 0 0,1 1 0,-10 10 0,12-10 0,0 0 0,0 0 0,0 0 0,1 1 0,0 0 0,1-1 0,-1 1 0,1 0 0,0 0 0,1 1 0,0-1 0,0 12 0,2 117 0,1-62 0,-2-68 0,0-1 0,0 1 0,1-1 0,0 1 0,0-1 0,0 0 0,1 1 0,3 8 0,-4-12 0,1 1 0,-1-1 0,1 0 0,0 0 0,0 0 0,0 0 0,0 0 0,0 0 0,0-1 0,0 1 0,1-1 0,-1 0 0,1 1 0,-1-1 0,1 0 0,-1 0 0,1 0 0,-1-1 0,6 1 0,15 2 0,0-1 0,-1-2 0,1 0 0,33-5 0,-50 4 0,-1 0 0,0 0 0,-1 0 0,1-1 0,0 0 0,0 0 0,0 0 0,-1 0 0,0-1 0,1 0 0,4-4 0,2-3 0,-1 0 0,15-19 0,-16 17 0,1 1 0,19-17 0,-8 11 0,-8 8 0,-1-2 0,21-20 0,-29 26 0,-1 0 0,1 0 0,-1-1 0,0 1 0,0 0 0,-1-1 0,0 0 0,0 0 0,0 1 0,2-13 0,-3 9 0,0 0 0,-1 0 0,1 0 0,-2 0 0,1 1 0,-1-1 0,-1 0 0,0 0 0,0 1 0,-5-12 0,6 15 0,-1 1 0,-1-1 0,1 1 0,-1 0 0,0 0 0,0 0 0,0 1 0,0-1 0,0 1 0,-1 0 0,0 0 0,0 0 0,0 0 0,0 0 0,0 1 0,0 0 0,-1 0 0,1 0 0,-1 0 0,-8-1 0,-87-14-1365,80 12-5461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9T10:56:51.77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1 210 24575,'18'-1'0,"1"-1"0,-1-1 0,0 0 0,0-2 0,27-9 0,-6 1 0,394-99 0,-317 90 0,214-12 0,109 34 0,-179 3 0,57-3-1365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9T11:04:58.835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123 89 24575,'0'4'0,"-1"0"0,0 0 0,0 1 0,0-1 0,0 0 0,-4 6 0,-3 13 0,1 17 0,2 0 0,2 1 0,4 72 0,1-49 0,-2-56 0,0 0 0,1 0 0,0 0 0,0 0 0,1 0 0,0-1 0,1 1 0,0-1 0,0 1 0,0-1 0,6 8 0,-7-12 0,0 1 0,1-1 0,0 0 0,-1 0 0,1-1 0,0 1 0,0-1 0,0 1 0,1-1 0,-1 0 0,0 0 0,1 0 0,0-1 0,-1 1 0,1-1 0,0 0 0,0 0 0,0 0 0,-1-1 0,1 1 0,0-1 0,0 0 0,0 0 0,6-1 0,2-2 0,0 0 0,0-1 0,-1-1 0,0 0 0,0-1 0,0 0 0,0 0 0,16-14 0,6-2 0,-15 11 0,-1 0 0,0-1 0,-1-1 0,24-24 0,-35 31 0,-1 1 0,1-1 0,-2 0 0,1 0 0,-1 0 0,1-1 0,-2 1 0,1-1 0,-1 0 0,0 1 0,0-1 0,-1 0 0,0 0 0,0 0 0,-1 0 0,0 0 0,-1-10 0,0 6 0,-1 1 0,0 0 0,-1-1 0,-1 1 0,1 0 0,-1 0 0,-1 1 0,0-1 0,0 1 0,-1 0 0,-9-10 0,-8-9 0,-55-47 0,50 50 0,24 21 0,-1 0 0,0 0 0,0 0 0,-1 1 0,1 0 0,-1 0 0,1 0 0,-1 1 0,0 0 0,0 0 0,-7-1 0,10 2 0,1 1 0,-1-1 0,0 1 0,0 0 0,1 0 0,-1 1 0,0-1 0,0 0 0,1 1 0,-1 0 0,0-1 0,1 1 0,-1 0 0,1 0 0,-1 1 0,1-1 0,-1 1 0,1-1 0,0 1 0,0 0 0,0-1 0,0 1 0,0 0 0,0 0 0,0 1 0,-2 2 0,-5 10 0,3-4 0,-1 0 0,1-1 0,-2 0 0,0-1 0,0 0 0,-11 10 0,7-6 0,0 0 0,0 1 0,2 0 0,-1 1 0,2 0 0,-9 19 0,16-30 0,-4 8 0,1 1 0,1 0 0,0 0 0,1 1 0,0-1 0,1 1 0,1-1 0,0 1 0,1 21 0,32-128 0,-26 78 0,0-3 0,2 1 0,0 0 0,12-19 0,-17 32 0,0-1 0,0 1 0,1 0 0,-1 0 0,1 0 0,0 1 0,1-1 0,-1 1 0,0 0 0,1 0 0,0 0 0,0 1 0,-1 0 0,2 0 0,8-3 0,-8 4 0,-1 0 0,1 0 0,-1 1 0,1-1 0,-1 1 0,1 0 0,-1 1 0,1 0 0,-1-1 0,1 2 0,-1-1 0,11 4 0,-14-3 0,0-1 0,0 0 0,0 1 0,1-1 0,-1 1 0,-1 0 0,1 0 0,0 0 0,0 0 0,-1 0 0,1 0 0,-1 0 0,0 0 0,1 1 0,-1-1 0,0 0 0,-1 1 0,1-1 0,0 1 0,-1-1 0,1 1 0,-1-1 0,0 1 0,0 0 0,0-1 0,0 1 0,0-1 0,0 1 0,-2 4 0,0-1 0,0 0 0,0-1 0,-1 1 0,0-1 0,0 1 0,0-1 0,0 0 0,-1 0 0,0-1 0,0 1 0,-1-1 0,1 0 0,-9 6 0,-15 17 0,20-17 0,6-8 0,1 0 0,-1 0 0,0 0 0,0 0 0,0 0 0,0 0 0,0 0 0,0-1 0,0 1 0,0-1 0,-1 1 0,1-1 0,-5 2 0,6-3 0,1 0 0,-1-1 0,1 1 0,-1 0 0,1 0 0,0-1 0,-1 1 0,1 0 0,-1-1 0,1 1 0,0 0 0,-1-1 0,1 1 0,0-1 0,-1 1 0,1-1 0,0 1 0,0 0 0,0-1 0,-1 1 0,1-1 0,0 1 0,0-1 0,0 1 0,0-1 0,0 1 0,0-1 0,0 0 0,0 1 0,0-1 0,0 1 0,0-1 0,0 1 0,0-1 0,1 0 0,2-20 0,-1 11 0,1 0 0,0 1 0,1-1 0,0 1 0,0 0 0,8-12 0,-9 17 0,-1 1 0,1-1 0,0 1 0,0 0 0,1 0 0,-1 0 0,1 0 0,-1 1 0,1-1 0,0 1 0,0 0 0,0 0 0,0 0 0,0 1 0,1-1 0,6-1 0,12 1 0,-18 2 0,1 0 0,-1 0 0,0-1 0,0 0 0,0 0 0,8-3 0,-12 3 0,0 0 0,0 1 0,0-1 0,0 0 0,0 0 0,0 0 0,0 0 0,0 1 0,0-1 0,-1 0 0,1-1 0,0 1 0,-1 0 0,1 0 0,0 0 0,-1 0 0,0 0 0,1-1 0,-1 1 0,0 0 0,0 0 0,1 0 0,-1-1 0,0 1 0,0 0 0,0 0 0,-1-1 0,1 1 0,0 0 0,0 0 0,-1-1 0,0-1 0,-4-9 0,0 0 0,-13-23 0,15 30 0,84 90 0,-48-49 0,-25-27 0,1 1 0,-1 0 0,-1 0 0,1 1 0,-2 0 0,9 18 0,-14-26 0,0 0 0,0 0 0,0-1 0,0 1 0,0 0 0,-1 0 0,0 0 0,1 0 0,-1 0 0,0 0 0,0 0 0,-1 0 0,1 0 0,-1 0 0,1 0 0,-1 0 0,0 0 0,0 0 0,0 0 0,0-1 0,-1 1 0,1 0 0,-1-1 0,0 1 0,0-1 0,0 0 0,0 0 0,0 1 0,0-1 0,0 0 0,-1-1 0,1 1 0,-5 2 0,-7 4 0,0-1 0,-1 0 0,0-1 0,-18 5 0,25-9 0,1 0 0,-1 0 0,0-1 0,0 0 0,0-1 0,1 0 0,-1 0 0,0-1 0,0 0 0,-10-2 0,17 3 0,0 0 0,0 0 0,0-1 0,0 1 0,1 0 0,-1-1 0,0 1 0,0-1 0,0 1 0,0-1 0,1 1 0,-1-1 0,0 1 0,0-1 0,1 0 0,-1 1 0,0-1 0,1 0 0,-1 0 0,1 1 0,-1-1 0,0-1 0,1 1 0,0 0 0,0 0 0,0 0 0,0 0 0,1 0 0,-1 0 0,0 0 0,0 0 0,1 1 0,-1-1 0,0 0 0,1 0 0,-1 0 0,1 0 0,-1 1 0,1-1 0,0 0 0,0-1 0,6-4 0,0 0 0,0 0 0,14-8 0,-11 7 0,2-1 0,0 1 0,0 1 0,0 0 0,25-8 0,-33 12 0,-19 13 0,1 0 0,-19 20 0,5-4 0,16-16 0,3-2 0,0-1 0,-1 0 0,0 0 0,0-1 0,-19 10 0,29-17 0,0 0 0,0 0 0,-1 0 0,1 1 0,0-1 0,0 0 0,-1 0 0,1 0 0,0 0 0,-1 0 0,1 0 0,0 0 0,0 0 0,-1 0 0,1 0 0,0 0 0,-1 0 0,1 0 0,0 0 0,-1 0 0,1 0 0,0 0 0,0 0 0,-1 0 0,1 0 0,0 0 0,0-1 0,-1 1 0,1 0 0,0 0 0,0 0 0,-1 0 0,1-1 0,0 1 0,0 0 0,-1 0 0,1-1 0,0 1 0,0 0 0,0 0 0,0-1 0,-1 1 0,4-17 0,12-18 0,-5 23 0,0 0 0,1 1 0,12-11 0,-13 14 0,-1-1 0,0-1 0,0 0 0,-1 0 0,9-15 0,-10 14-227,-1 0-1,-1 0 1,0-1-1,-1 1 1,5-22-1,-6 11-6598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9T11:06:04.7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354 0 24575,'95'5'0,"130"24"0,8-2 0,-614-29 0,376 2 0,0 0 0,0 0 0,0 1 0,0 0 0,0 0 0,0 0 0,0 0 0,1 1 0,-1 0 0,0 0 0,-8 5 0,12-6 0,0 0 0,0 0 0,-1 0 0,1 1 0,0-1 0,0 0 0,0 0 0,0 1 0,0-1 0,1 1 0,-1-1 0,0 1 0,1-1 0,-1 1 0,1-1 0,-1 3 0,1-2 0,0 1 0,0-1 0,0 1 0,1-1 0,-1 1 0,1-1 0,-1 1 0,1-1 0,0 1 0,0-1 0,0 0 0,0 0 0,3 4 0,1 1 0,0-1 0,1 0 0,0 0 0,0-1 0,1 0 0,0 0 0,0 0 0,0-1 0,0 0 0,1 0 0,-1 0 0,13 3 0,-5-2 0,-1 2 0,14 8 0,-27-15 0,0 1 0,0-1 0,0 1 0,0-1 0,-1 1 0,1 0 0,0-1 0,0 1 0,0 0 0,0 0 0,-1 0 0,1 0 0,0 0 0,-1-1 0,1 1 0,-1 0 0,1 1 0,-1-1 0,1 1 0,-1-2 0,-1 1 0,1-1 0,0 1 0,0 0 0,0-1 0,-1 1 0,1-1 0,0 1 0,-1-1 0,1 1 0,-1-1 0,1 0 0,0 1 0,-1-1 0,1 1 0,-1-1 0,1 0 0,-1 1 0,1-1 0,-1 0 0,1 0 0,-1 1 0,0-1 0,0 0 0,-6 2 0,0 0 0,0-1 0,0 0 0,-9 0 0,-20-1 0,25-1 0,0 1 0,0 0 0,0 1 0,0 0 0,-10 3 0,18-3 0,0 0 0,1 0 0,-1 0 0,1 0 0,-1 0 0,1 0 0,-1 1 0,1 0 0,0-1 0,0 1 0,0 0 0,0 0 0,0 0 0,0 0 0,1 0 0,-1 1 0,0-1 0,1 0 0,0 1 0,0-1 0,0 1 0,0-1 0,0 1 0,-1 5 0,1-4 0,0 1 0,1-1 0,0 1 0,-1 0 0,1-1 0,1 1 0,-1-1 0,1 1 0,0 0 0,0-1 0,0 1 0,0-1 0,1 0 0,0 1 0,0-1 0,3 5 0,3 2 0,0 0 0,1-1 0,0 0 0,13 9 0,19 23 0,-39-40 0,0 1 0,-1-1 0,1 1 0,-1 0 0,0 0 0,0 0 0,0 0 0,0 0 0,0 3 0,-1-6 0,1 1 0,-1-1 0,0 1 0,0-1 0,0 1 0,0-1 0,0 1 0,0-1 0,0 1 0,0 0 0,0-1 0,0 1 0,0-1 0,0 1 0,0-1 0,0 1 0,0-1 0,-1 1 0,1-1 0,0 1 0,0-1 0,-1 1 0,1-1 0,0 1 0,-1-1 0,1 0 0,0 1 0,-1-1 0,1 1 0,-1-1 0,1 0 0,0 0 0,-1 1 0,1-1 0,-1 0 0,1 0 0,-1 1 0,1-1 0,-1 0 0,1 0 0,-1 0 0,1 0 0,-1 0 0,0 0 0,1 0 0,-1 0 0,1 0 0,-1 0 0,1 0 0,-1 0 0,1 0 0,-1 0 0,0-1 0,1 1 0,-1-1 0,1 1 0,0-1 0,0 1 0,0-1 0,0 1 0,0-1 0,0 1 0,0-1 0,0 1 0,0-1 0,0 1 0,0-1 0,0 1 0,0-1 0,1 1 0,-1-1 0,0 1 0,0-1 0,0 1 0,1-1 0,-1 1 0,0-1 0,1 1 0,-1 0 0,0-1 0,1 1 0,-1 0 0,1-1 0,-1 1 0,1-1 0,13-15 0,4-4 0,-1 0 0,20-31 0,-31 41 0,0-1 0,-1 1 0,0-1 0,-1 0 0,0 0 0,-1-1 0,4-21 0,-6 23 0,1 0 0,0 0 0,0 0 0,1 1 0,0-1 0,1 1 0,0 0 0,0 0 0,1 0 0,0 1 0,1-1 0,-1 1 0,2 1 0,-1-1 0,1 1 0,0 0 0,1 0 0,0 1 0,0 0 0,0 1 0,0-1 0,1 2 0,0-1 0,0 1 0,0 1 0,1-1 0,0 2 0,-1-1 0,19-1 0,19 1 0,-347-6 0,110-11 0,69 5 0,-169 2 0,327 26 0,-33-12 0,8 3 0,-1-1 0,1-1 0,-1 0 0,1 0 0,0-2 0,0 1 0,23-3 0,-35 2 0,1 0 0,-1 0 0,0 0 0,1 0 0,-1 0 0,0 0 0,1 0 0,-1 0 0,1-1 0,-1 1 0,0 0 0,1 0 0,-1 0 0,0-1 0,1 1 0,-1 0 0,0 0 0,0-1 0,1 1 0,-1 0 0,0-1 0,0 1 0,1 0 0,-1-1 0,0 1 0,0 0 0,0-1 0,0 1 0,1 0 0,-1-1 0,0 1 0,0 0 0,0-1 0,0 1 0,0-1 0,0 1 0,0-1 0,-10-14 0,-21-9 0,27 21 0,-1 1 0,1 0 0,0 1 0,-1-1 0,1 1 0,0-1 0,-1 2 0,0-1 0,1 0 0,-1 1 0,0 0 0,-6 0 0,10 0 0,0 1 0,-1-1 0,1 0 0,0 1 0,-1-1 0,1 1 0,0-1 0,0 1 0,-1-1 0,1 1 0,0 0 0,0 0 0,0 0 0,0 0 0,0-1 0,0 1 0,0 1 0,-1 0 0,1 0 0,0 0 0,1 0 0,-1 0 0,1 0 0,-1 0 0,1 0 0,0 0 0,0 0 0,0 0 0,0 0 0,0 1 0,0-1 0,0 0 0,1 0 0,-1 0 0,2 2 0,15 43 0,-13-39 0,-1-1 0,0 1 0,0 0 0,-1 0 0,0 0 0,0 0 0,-1 1 0,0-1 0,-1 0 0,1 1 0,-2 9 0,0-11 0,0-1 0,1 0 0,0 0 0,0 1 0,0-1 0,1 0 0,0 0 0,0 0 0,3 7 0,1-1 0,0 0 0,1-1 0,10 16 0,-9-16 0,13 26 0,-19-36 0,0 0 0,-1 0 0,0 1 0,1-1 0,-1 0 0,0 1 0,1-1 0,-1 1 0,0-1 0,0 0 0,0 1 0,0-1 0,0 1 0,-1-1 0,1 0 0,0 1 0,-1-1 0,1 0 0,-1 1 0,1-1 0,-1 0 0,0 0 0,1 1 0,-2 0 0,1-1 0,1-1 0,0 0 0,0 0 0,0 0 0,-1 0 0,1 0 0,0 1 0,0-1 0,0 0 0,0 0 0,-1 0 0,1 1 0,0-1 0,0 0 0,0 0 0,0 1 0,0-1 0,0 0 0,0 0 0,0 1 0,0-1 0,0 0 0,0 0 0,0 0 0,0 1 0,0-1 0,0 0 0,0 0 0,0 1 0,0-1 0,0 0 0,0 0 0,0 1 0,0-1 0,1 0 0,9 4 0,26-6 0,-24 1 0,-3 1 0,-5 0 0,1 0 0,-1 0 0,1 0 0,-1 0 0,0-1 0,0 0 0,1 0 0,-1 0 0,0 0 0,0 0 0,0-1 0,0 0 0,5-3 0,-9 4 0,1 1 0,-1-1 0,0 0 0,1 0 0,-1 1 0,0-1 0,0 0 0,0 0 0,0 0 0,0 1 0,0-1 0,1 0 0,-2 0 0,1 0 0,0 1 0,0-1 0,0 0 0,0 0 0,0 0 0,-1 1 0,1-1 0,0 0 0,-1 0 0,1 1 0,-1-1 0,1 0 0,-1 1 0,1-1 0,-1 1 0,1-1 0,-1 0 0,1 1 0,-2-1 0,-25-23 0,22 20 0,1 1 0,0 0 0,0-1 0,1 1 0,-1-1 0,1 0 0,0 0 0,0 0 0,0-1 0,-3-7 0,5 10 0,1 0 0,-1 0 0,1 0 0,-1 0 0,1 0 0,0 0 0,0 0 0,0 0 0,0 0 0,0 0 0,0 0 0,1 0 0,-1 0 0,1 0 0,-1 0 0,1 0 0,0 0 0,-1 0 0,1 0 0,0 0 0,1 1 0,-1-1 0,0 0 0,0 1 0,1-1 0,1-1 0,6-5 0,1 0 0,0 1 0,0 0 0,21-10 0,15-11 0,-28 9 0,-17 19 0,-1-1 0,1 0 0,-1 1 0,0-1 0,1 1 0,-1-1 0,0 0 0,0 1 0,1-1 0,-1 0 0,0 1 0,0-1 0,0 0 0,0 0 0,0 1 0,0-1 0,0 0 0,0 1 0,0-1 0,0 0 0,0 0 0,-1 1 0,1-1 0,0 0 0,0 1 0,-1-1 0,1 1 0,0-1 0,-1 0 0,1 1 0,-2-2 0,2 2 0,0 0 0,-1-1 0,1 1 0,-1 0 0,1-1 0,-1 1 0,1 0 0,-1 0 0,1-1 0,-1 1 0,0 0 0,1 0 0,-1 0 0,1 0 0,-1 0 0,1 0 0,-1 0 0,0 0 0,1 0 0,-1 0 0,1 0 0,-1 0 0,1 0 0,-1 0 0,1 1 0,-1-1 0,0 0 0,1 0 0,-1 1 0,1-1 0,-1 0 0,1 1 0,0-1 0,-1 0 0,1 1 0,-1-1 0,1 1 0,0-1 0,-1 1 0,1-1 0,0 1 0,-1-1 0,1 1 0,0-1 0,0 2 0,-14 27 0,13-25 0,0-1 0,-1 1 0,0 0 0,1-1 0,-1 1 0,0-1 0,-1 0 0,1 0 0,-1 0 0,1 0 0,-1 0 0,0 0 0,0-1 0,0 1 0,0-1 0,-1 0 0,1 0 0,-1 0 0,1 0 0,-1-1 0,-4 2 0,-4 0 0,-1-1 0,0 0 0,0-1 0,-22 0 0,1 0 0,31-1 0,0 0 0,1 0 0,-1 1 0,0-1 0,0 1 0,1 0 0,-1 0 0,1 0 0,-1 0 0,1 0 0,-1 0 0,1 0 0,-1 1 0,1 0 0,0-1 0,-4 4 0,5-3 0,0 0 0,-1 0 0,1 1 0,0-1 0,0 0 0,1 0 0,-1 0 0,0 1 0,1-1 0,-1 0 0,1 1 0,0-1 0,0 1 0,0-1 0,0 0 0,0 1 0,0-1 0,0 1 0,2 2 0,9 42-1365,-6-25-5461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9T10:56:52.94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0 450 24575,'483'-137'-451,"-246"74"-6,571-169 214,-791 228 400,0-1 0,0 2 1,0 0-1,1 2 0,33 0 0,-44 1-225,0 1 0,0 0 0,0 0 0,0 1 0,0 0 0,0 0 0,0 1-1,-1 0 1,1 0 0,-1 0 0,0 1 0,0 0 0,0 0 0,-1 1 0,1-1 0,7 10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9T10:56:54.72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918 33 24575,'-88'0'0,"-139"-18"0,132 8 0,-191 6 0,152 6 0,47-2-1365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9T10:56:56.42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1477 0 24575,'-11'1'0,"-1"0"0,1 1 0,-20 5 0,2-1 0,-411 100 0,403-97 0,0-2 0,0-2 0,-1-1 0,1-2 0,-44-2 0,-241-2 0,302 3 0,0 1 0,1 2 0,0 0 0,0 0 0,-25 11 0,23-8 0,0-1 0,-1 0 0,-39 4 0,-27-9-1365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9T10:56:58.23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1035 0 24575,'-52'2'0,"-62"12"0,61-7 0,-57 2 0,86-10 0,-1 2 0,0 1 0,1 1 0,0 1 0,-1 1 0,2 1 0,-29 11 0,36-12 0,0-1 0,1 0 0,-1-1 0,-21 2 0,15-3 0,-32 9 0,17-4-39,0-2 0,-1 0 1,1-3-1,-62-4 0,39 1-1132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9T10:57:06.6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9T10:57:08.9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61 0 24575,'-3'61'0,"-3"-1"0,-15 65 0,-6 70 0,23 171 0,6-195 0,-2 212-1365,0-358-5461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A45D5D3-EF39-9CF5-911F-13D7F0A1FB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E3101BB-C353-2BB4-7127-0D201F331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F3B3F5B-A355-1F96-3A0A-6A9319C8B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5F45-EBEB-48D6-8AAD-B8D2D5C727A6}" type="datetimeFigureOut">
              <a:rPr lang="sv-SE" smtClean="0"/>
              <a:t>2024-01-15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C853902-BF60-A932-817F-51E7AB0A9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AC8C22A-E22D-0083-99C0-F2277E14E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594D3-80D2-4DB9-8E16-D13536FBA13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71098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7DCF8DB-14EC-24BB-B52B-165753F5F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F595A98B-84B8-0128-1988-D849CF15A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50659E2-DD10-8428-ACDC-A6286642E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5F45-EBEB-48D6-8AAD-B8D2D5C727A6}" type="datetimeFigureOut">
              <a:rPr lang="sv-SE" smtClean="0"/>
              <a:t>2024-01-15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65C4834-0B4B-5101-D89D-AEC66210A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1CB5597-19BA-65CC-F6F9-AC8BF271E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594D3-80D2-4DB9-8E16-D13536FBA13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8996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2D0B6C94-97F4-4E60-6245-E397CA729F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626EA39D-E337-132B-6FC1-7EB3B1025D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894F737-8042-6278-89DC-CB1419A1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5F45-EBEB-48D6-8AAD-B8D2D5C727A6}" type="datetimeFigureOut">
              <a:rPr lang="sv-SE" smtClean="0"/>
              <a:t>2024-01-15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3BFAA26-5618-B729-4C2F-FA64DBD66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CB73F69-441F-1288-1BD2-76DD0DBBD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594D3-80D2-4DB9-8E16-D13536FBA13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5516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4823486-F842-FBA4-2347-071129F8D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949140C-57A5-E9FF-9D5A-C2A5670A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3FB3914-1D43-404C-6D3A-B531BA24F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5F45-EBEB-48D6-8AAD-B8D2D5C727A6}" type="datetimeFigureOut">
              <a:rPr lang="sv-SE" smtClean="0"/>
              <a:t>2024-01-15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4F308E8-83E3-117C-762B-B0DA7541F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354E593-7906-0914-2623-6276E4261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594D3-80D2-4DB9-8E16-D13536FBA13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4290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ADAFF3C-AC6F-91F8-E91C-D23948517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72A3B16-010D-D171-7E82-37D474BB2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4DE630D-1D2D-C9DD-129A-18AB08EC1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5F45-EBEB-48D6-8AAD-B8D2D5C727A6}" type="datetimeFigureOut">
              <a:rPr lang="sv-SE" smtClean="0"/>
              <a:t>2024-01-15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8E52AD3-9FA5-A94F-DD49-37F2CBF39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99DEA13-06BF-56C7-4E27-54732BC3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594D3-80D2-4DB9-8E16-D13536FBA13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2569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1BB8D3A-6879-E388-01BF-627243A44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0ED1D2C-613F-04F6-782A-6B74BAEEC6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A55AE0A6-E5EA-263B-C3B7-746F382951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2B7AA6E-7BC8-6837-E372-5159A36C7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5F45-EBEB-48D6-8AAD-B8D2D5C727A6}" type="datetimeFigureOut">
              <a:rPr lang="sv-SE" smtClean="0"/>
              <a:t>2024-01-15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667B9B4-51A1-0646-B904-9C3A46377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8C03075-D2AF-3714-F065-4417253A8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594D3-80D2-4DB9-8E16-D13536FBA13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3437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F245E68-F95F-258A-375A-C6F12755F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3FD793B-F8EA-DB54-5C14-DBFF1C0C6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772EDE3-EBC2-C54B-49AA-53F42B681D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CA86A2F-8F1F-2ABF-BF67-D750CE3F71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99AEAFEE-F3D5-FA89-37F2-C8551ECA7C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CF1C9824-8A86-D08E-32DF-A3DF9C92F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5F45-EBEB-48D6-8AAD-B8D2D5C727A6}" type="datetimeFigureOut">
              <a:rPr lang="sv-SE" smtClean="0"/>
              <a:t>2024-01-15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688DFD4F-EC4D-4B88-8487-CBF2D624D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9D91387E-75A9-E83D-0297-6F64D9EA8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594D3-80D2-4DB9-8E16-D13536FBA13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62572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152CFC0-02B3-9B6E-C4FA-81C06822C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6F93774-A8AF-3C8D-1A4C-ED193D79B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5F45-EBEB-48D6-8AAD-B8D2D5C727A6}" type="datetimeFigureOut">
              <a:rPr lang="sv-SE" smtClean="0"/>
              <a:t>2024-01-15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78A0F54-99DA-B2C0-A9E3-4A73F5F22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D65C977-8A55-3F30-FE35-C8874C483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594D3-80D2-4DB9-8E16-D13536FBA13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3031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73F5927D-4D58-9E97-02C6-198F29DB5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5F45-EBEB-48D6-8AAD-B8D2D5C727A6}" type="datetimeFigureOut">
              <a:rPr lang="sv-SE" smtClean="0"/>
              <a:t>2024-01-15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4581E202-C836-D370-5955-C39F129F3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D7CD454-7385-B26C-28B3-4F0D58672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594D3-80D2-4DB9-8E16-D13536FBA13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0218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73931D8-A3C4-1B1C-BA39-44891A6F6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1039960-29E4-E042-4CB4-E07FC4FF0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95A6F11-A217-3B1E-1F8A-CE145C564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023AE5F-9973-0079-58C2-F08F96FC0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5F45-EBEB-48D6-8AAD-B8D2D5C727A6}" type="datetimeFigureOut">
              <a:rPr lang="sv-SE" smtClean="0"/>
              <a:t>2024-01-15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1B0AAFA-E0C4-AD66-BC64-3B1A8B374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3AED8F2-F9A2-92F7-4300-1F1A21174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594D3-80D2-4DB9-8E16-D13536FBA13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39236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BE0E909-D9A1-2842-D9BB-875A5E5B7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17D4C281-747C-F169-E2DF-589663C2E9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1543865-3531-B8A5-B5D3-BBC492C17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2162802-01B4-CABE-C876-8B525D804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5F45-EBEB-48D6-8AAD-B8D2D5C727A6}" type="datetimeFigureOut">
              <a:rPr lang="sv-SE" smtClean="0"/>
              <a:t>2024-01-15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48B03D8-6D8D-1F80-C438-A23CEA9B0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B33265E-1108-58DC-F6C8-59E37D7B4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594D3-80D2-4DB9-8E16-D13536FBA13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96700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B63DADDA-A332-DA13-DFEA-513CA0209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BAFD31E-3836-0307-A33E-CBF52CCA6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18AA92C-9050-3BAB-F1F5-8D344B7430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25F45-EBEB-48D6-8AAD-B8D2D5C727A6}" type="datetimeFigureOut">
              <a:rPr lang="sv-SE" smtClean="0"/>
              <a:t>2024-01-15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EAD27EB-4D19-7DCE-769F-46D13379C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901EF42-655A-81BF-B03B-FE2D7314D5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594D3-80D2-4DB9-8E16-D13536FBA13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449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2.xml"/><Relationship Id="rId21" Type="http://schemas.openxmlformats.org/officeDocument/2006/relationships/image" Target="../media/image43.png"/><Relationship Id="rId34" Type="http://schemas.openxmlformats.org/officeDocument/2006/relationships/customXml" Target="../ink/ink16.xml"/><Relationship Id="rId42" Type="http://schemas.openxmlformats.org/officeDocument/2006/relationships/customXml" Target="../ink/ink20.xml"/><Relationship Id="rId47" Type="http://schemas.openxmlformats.org/officeDocument/2006/relationships/image" Target="../media/image56.png"/><Relationship Id="rId50" Type="http://schemas.openxmlformats.org/officeDocument/2006/relationships/customXml" Target="../ink/ink24.xml"/><Relationship Id="rId55" Type="http://schemas.openxmlformats.org/officeDocument/2006/relationships/image" Target="../media/image60.png"/><Relationship Id="rId63" Type="http://schemas.openxmlformats.org/officeDocument/2006/relationships/customXml" Target="../ink/ink30.xml"/><Relationship Id="rId7" Type="http://schemas.openxmlformats.org/officeDocument/2006/relationships/image" Target="../media/image36.png"/><Relationship Id="rId2" Type="http://schemas.openxmlformats.org/officeDocument/2006/relationships/image" Target="../media/image29.png"/><Relationship Id="rId16" Type="http://schemas.openxmlformats.org/officeDocument/2006/relationships/customXml" Target="../ink/ink7.xml"/><Relationship Id="rId29" Type="http://schemas.openxmlformats.org/officeDocument/2006/relationships/image" Target="../media/image47.png"/><Relationship Id="rId11" Type="http://schemas.openxmlformats.org/officeDocument/2006/relationships/image" Target="../media/image38.png"/><Relationship Id="rId24" Type="http://schemas.openxmlformats.org/officeDocument/2006/relationships/customXml" Target="../ink/ink11.xml"/><Relationship Id="rId32" Type="http://schemas.openxmlformats.org/officeDocument/2006/relationships/customXml" Target="../ink/ink15.xml"/><Relationship Id="rId37" Type="http://schemas.openxmlformats.org/officeDocument/2006/relationships/image" Target="../media/image51.png"/><Relationship Id="rId40" Type="http://schemas.openxmlformats.org/officeDocument/2006/relationships/customXml" Target="../ink/ink19.xml"/><Relationship Id="rId45" Type="http://schemas.openxmlformats.org/officeDocument/2006/relationships/image" Target="../media/image55.png"/><Relationship Id="rId53" Type="http://schemas.openxmlformats.org/officeDocument/2006/relationships/image" Target="../media/image59.png"/><Relationship Id="rId58" Type="http://schemas.openxmlformats.org/officeDocument/2006/relationships/customXml" Target="../ink/ink28.xml"/><Relationship Id="rId66" Type="http://schemas.openxmlformats.org/officeDocument/2006/relationships/image" Target="../media/image66.png"/><Relationship Id="rId5" Type="http://schemas.openxmlformats.org/officeDocument/2006/relationships/image" Target="../media/image35.png"/><Relationship Id="rId61" Type="http://schemas.openxmlformats.org/officeDocument/2006/relationships/image" Target="../media/image63.png"/><Relationship Id="rId19" Type="http://schemas.openxmlformats.org/officeDocument/2006/relationships/image" Target="../media/image42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46.png"/><Relationship Id="rId30" Type="http://schemas.openxmlformats.org/officeDocument/2006/relationships/customXml" Target="../ink/ink14.xml"/><Relationship Id="rId35" Type="http://schemas.openxmlformats.org/officeDocument/2006/relationships/image" Target="../media/image50.png"/><Relationship Id="rId43" Type="http://schemas.openxmlformats.org/officeDocument/2006/relationships/image" Target="../media/image54.png"/><Relationship Id="rId48" Type="http://schemas.openxmlformats.org/officeDocument/2006/relationships/customXml" Target="../ink/ink23.xml"/><Relationship Id="rId56" Type="http://schemas.openxmlformats.org/officeDocument/2006/relationships/customXml" Target="../ink/ink27.xml"/><Relationship Id="rId64" Type="http://schemas.openxmlformats.org/officeDocument/2006/relationships/image" Target="../media/image65.png"/><Relationship Id="rId8" Type="http://schemas.openxmlformats.org/officeDocument/2006/relationships/customXml" Target="../ink/ink3.xml"/><Relationship Id="rId51" Type="http://schemas.openxmlformats.org/officeDocument/2006/relationships/image" Target="../media/image58.png"/><Relationship Id="rId3" Type="http://schemas.openxmlformats.org/officeDocument/2006/relationships/image" Target="../media/image34.png"/><Relationship Id="rId12" Type="http://schemas.openxmlformats.org/officeDocument/2006/relationships/customXml" Target="../ink/ink5.xml"/><Relationship Id="rId17" Type="http://schemas.openxmlformats.org/officeDocument/2006/relationships/image" Target="../media/image41.png"/><Relationship Id="rId25" Type="http://schemas.openxmlformats.org/officeDocument/2006/relationships/image" Target="../media/image45.png"/><Relationship Id="rId33" Type="http://schemas.openxmlformats.org/officeDocument/2006/relationships/image" Target="../media/image49.png"/><Relationship Id="rId38" Type="http://schemas.openxmlformats.org/officeDocument/2006/relationships/customXml" Target="../ink/ink18.xml"/><Relationship Id="rId46" Type="http://schemas.openxmlformats.org/officeDocument/2006/relationships/customXml" Target="../ink/ink22.xml"/><Relationship Id="rId59" Type="http://schemas.openxmlformats.org/officeDocument/2006/relationships/image" Target="../media/image62.png"/><Relationship Id="rId20" Type="http://schemas.openxmlformats.org/officeDocument/2006/relationships/customXml" Target="../ink/ink9.xml"/><Relationship Id="rId41" Type="http://schemas.openxmlformats.org/officeDocument/2006/relationships/image" Target="../media/image53.png"/><Relationship Id="rId54" Type="http://schemas.openxmlformats.org/officeDocument/2006/relationships/customXml" Target="../ink/ink26.xml"/><Relationship Id="rId6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15" Type="http://schemas.openxmlformats.org/officeDocument/2006/relationships/image" Target="../media/image40.png"/><Relationship Id="rId23" Type="http://schemas.openxmlformats.org/officeDocument/2006/relationships/image" Target="../media/image44.png"/><Relationship Id="rId28" Type="http://schemas.openxmlformats.org/officeDocument/2006/relationships/customXml" Target="../ink/ink13.xml"/><Relationship Id="rId36" Type="http://schemas.openxmlformats.org/officeDocument/2006/relationships/customXml" Target="../ink/ink17.xml"/><Relationship Id="rId49" Type="http://schemas.openxmlformats.org/officeDocument/2006/relationships/image" Target="../media/image57.png"/><Relationship Id="rId57" Type="http://schemas.openxmlformats.org/officeDocument/2006/relationships/image" Target="../media/image61.png"/><Relationship Id="rId10" Type="http://schemas.openxmlformats.org/officeDocument/2006/relationships/customXml" Target="../ink/ink4.xml"/><Relationship Id="rId31" Type="http://schemas.openxmlformats.org/officeDocument/2006/relationships/image" Target="../media/image48.png"/><Relationship Id="rId44" Type="http://schemas.openxmlformats.org/officeDocument/2006/relationships/customXml" Target="../ink/ink21.xml"/><Relationship Id="rId52" Type="http://schemas.openxmlformats.org/officeDocument/2006/relationships/customXml" Target="../ink/ink25.xml"/><Relationship Id="rId60" Type="http://schemas.openxmlformats.org/officeDocument/2006/relationships/customXml" Target="../ink/ink29.xml"/><Relationship Id="rId65" Type="http://schemas.openxmlformats.org/officeDocument/2006/relationships/customXml" Target="../ink/ink31.xml"/><Relationship Id="rId4" Type="http://schemas.openxmlformats.org/officeDocument/2006/relationships/customXml" Target="../ink/ink1.xml"/><Relationship Id="rId9" Type="http://schemas.openxmlformats.org/officeDocument/2006/relationships/image" Target="../media/image37.png"/><Relationship Id="rId13" Type="http://schemas.openxmlformats.org/officeDocument/2006/relationships/image" Target="../media/image39.png"/><Relationship Id="rId18" Type="http://schemas.openxmlformats.org/officeDocument/2006/relationships/customXml" Target="../ink/ink8.xml"/><Relationship Id="rId3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EA934D3E-21BA-3364-F4C3-823FFABBF6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0059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726096A0-DA68-F726-3825-D49B27016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290140" cy="6858000"/>
          </a:xfrm>
          <a:prstGeom prst="rect">
            <a:avLst/>
          </a:prstGeom>
        </p:spPr>
      </p:pic>
      <p:sp>
        <p:nvSpPr>
          <p:cNvPr id="8" name="Pratbubbla: rektangel med rundade hörn 7">
            <a:extLst>
              <a:ext uri="{FF2B5EF4-FFF2-40B4-BE49-F238E27FC236}">
                <a16:creationId xmlns:a16="http://schemas.microsoft.com/office/drawing/2014/main" id="{6C10C8EE-B3F8-0112-CC9E-2706EB28B328}"/>
              </a:ext>
            </a:extLst>
          </p:cNvPr>
          <p:cNvSpPr/>
          <p:nvPr/>
        </p:nvSpPr>
        <p:spPr>
          <a:xfrm>
            <a:off x="169840" y="4904251"/>
            <a:ext cx="2345208" cy="643109"/>
          </a:xfrm>
          <a:prstGeom prst="wedgeRoundRectCallout">
            <a:avLst>
              <a:gd name="adj1" fmla="val 56286"/>
              <a:gd name="adj2" fmla="val -33666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998496BF-1062-B148-2CB4-668A7D68EB5C}"/>
              </a:ext>
            </a:extLst>
          </p:cNvPr>
          <p:cNvSpPr txBox="1"/>
          <p:nvPr/>
        </p:nvSpPr>
        <p:spPr>
          <a:xfrm>
            <a:off x="212796" y="4924571"/>
            <a:ext cx="23452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800" dirty="0">
                <a:latin typeface="Georgia" panose="02040502050405020303" pitchFamily="18" charset="0"/>
              </a:rPr>
              <a:t>Undertecknad har både korta och långa ben, </a:t>
            </a:r>
          </a:p>
          <a:p>
            <a:r>
              <a:rPr lang="sv-SE" sz="800" dirty="0">
                <a:latin typeface="Georgia" panose="02040502050405020303" pitchFamily="18" charset="0"/>
              </a:rPr>
              <a:t>men kan inte gå. O, </a:t>
            </a:r>
            <a:r>
              <a:rPr lang="sv-SE" sz="800" dirty="0" err="1">
                <a:latin typeface="Georgia" panose="02040502050405020303" pitchFamily="18" charset="0"/>
              </a:rPr>
              <a:t>förbarmen</a:t>
            </a:r>
            <a:r>
              <a:rPr lang="sv-SE" sz="800" dirty="0">
                <a:latin typeface="Georgia" panose="02040502050405020303" pitchFamily="18" charset="0"/>
              </a:rPr>
              <a:t> eder! Låt en </a:t>
            </a:r>
          </a:p>
          <a:p>
            <a:r>
              <a:rPr lang="sv-SE" sz="800" dirty="0">
                <a:latin typeface="Georgia" panose="02040502050405020303" pitchFamily="18" charset="0"/>
              </a:rPr>
              <a:t>tomte uppleva campus. Ta mig med, ta ett foto, </a:t>
            </a:r>
          </a:p>
          <a:p>
            <a:r>
              <a:rPr lang="sv-SE" sz="800" dirty="0">
                <a:latin typeface="Georgia" panose="02040502050405020303" pitchFamily="18" charset="0"/>
              </a:rPr>
              <a:t>skriv en hälsning och sänd till </a:t>
            </a:r>
            <a:r>
              <a:rPr lang="sv-SE" sz="800" b="1" dirty="0">
                <a:latin typeface="Georgia" panose="02040502050405020303" pitchFamily="18" charset="0"/>
              </a:rPr>
              <a:t>072-144 52 92</a:t>
            </a:r>
            <a:r>
              <a:rPr lang="sv-SE" sz="800" dirty="0">
                <a:latin typeface="Georgia" panose="02040502050405020303" pitchFamily="18" charset="0"/>
              </a:rPr>
              <a:t>.</a:t>
            </a:r>
          </a:p>
        </p:txBody>
      </p:sp>
      <p:sp>
        <p:nvSpPr>
          <p:cNvPr id="9" name="Pratbubbla: rektangel med rundade hörn 8">
            <a:extLst>
              <a:ext uri="{FF2B5EF4-FFF2-40B4-BE49-F238E27FC236}">
                <a16:creationId xmlns:a16="http://schemas.microsoft.com/office/drawing/2014/main" id="{CF2478BA-6BFB-6903-1949-1878EA10D8A7}"/>
              </a:ext>
            </a:extLst>
          </p:cNvPr>
          <p:cNvSpPr/>
          <p:nvPr/>
        </p:nvSpPr>
        <p:spPr>
          <a:xfrm>
            <a:off x="4290060" y="840848"/>
            <a:ext cx="2750820" cy="1739792"/>
          </a:xfrm>
          <a:prstGeom prst="wedgeRoundRectCallout">
            <a:avLst>
              <a:gd name="adj1" fmla="val -68292"/>
              <a:gd name="adj2" fmla="val 7668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D85F23C0-29CA-6B59-4B2D-F5EE62E9E2F3}"/>
              </a:ext>
            </a:extLst>
          </p:cNvPr>
          <p:cNvSpPr txBox="1"/>
          <p:nvPr/>
        </p:nvSpPr>
        <p:spPr>
          <a:xfrm>
            <a:off x="3985260" y="896728"/>
            <a:ext cx="33916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200" dirty="0">
                <a:latin typeface="Georgia" panose="02040502050405020303" pitchFamily="18" charset="0"/>
              </a:rPr>
              <a:t>Midvinternattens köld är hård,</a:t>
            </a:r>
          </a:p>
          <a:p>
            <a:pPr algn="ctr"/>
            <a:r>
              <a:rPr lang="sv-SE" sz="1200" dirty="0">
                <a:latin typeface="Georgia" panose="02040502050405020303" pitchFamily="18" charset="0"/>
              </a:rPr>
              <a:t>Skärmarna gnistra och glimma,</a:t>
            </a:r>
          </a:p>
          <a:p>
            <a:pPr algn="ctr"/>
            <a:r>
              <a:rPr lang="sv-SE" sz="1200" dirty="0">
                <a:latin typeface="Georgia" panose="02040502050405020303" pitchFamily="18" charset="0"/>
              </a:rPr>
              <a:t>Tjänstemän sova gott på ackord,</a:t>
            </a:r>
          </a:p>
          <a:p>
            <a:pPr algn="ctr"/>
            <a:r>
              <a:rPr lang="sv-SE" sz="1200" dirty="0">
                <a:latin typeface="Georgia" panose="02040502050405020303" pitchFamily="18" charset="0"/>
              </a:rPr>
              <a:t>Djupt under var </a:t>
            </a:r>
            <a:r>
              <a:rPr lang="sv-SE" sz="1200" dirty="0" err="1">
                <a:latin typeface="Georgia" panose="02040502050405020303" pitchFamily="18" charset="0"/>
              </a:rPr>
              <a:t>arbetstimma</a:t>
            </a:r>
            <a:r>
              <a:rPr lang="sv-SE" sz="1200" dirty="0">
                <a:latin typeface="Georgia" panose="02040502050405020303" pitchFamily="18" charset="0"/>
              </a:rPr>
              <a:t>.</a:t>
            </a:r>
          </a:p>
          <a:p>
            <a:pPr algn="ctr"/>
            <a:r>
              <a:rPr lang="sv-SE" sz="1200" dirty="0">
                <a:latin typeface="Georgia" panose="02040502050405020303" pitchFamily="18" charset="0"/>
              </a:rPr>
              <a:t>Likväl utsänder rektor sin nya plan,</a:t>
            </a:r>
          </a:p>
          <a:p>
            <a:pPr algn="ctr"/>
            <a:r>
              <a:rPr lang="sv-SE" sz="1200" dirty="0">
                <a:latin typeface="Georgia" panose="02040502050405020303" pitchFamily="18" charset="0"/>
              </a:rPr>
              <a:t>Om HB som bilfritt campus i stan,</a:t>
            </a:r>
          </a:p>
          <a:p>
            <a:pPr algn="ctr"/>
            <a:r>
              <a:rPr lang="sv-SE" sz="1200" dirty="0">
                <a:latin typeface="Georgia" panose="02040502050405020303" pitchFamily="18" charset="0"/>
              </a:rPr>
              <a:t>Om HB som må höja beloppen i taken,</a:t>
            </a:r>
          </a:p>
          <a:p>
            <a:pPr algn="ctr"/>
            <a:r>
              <a:rPr lang="sv-SE" sz="1200" dirty="0">
                <a:latin typeface="Georgia" panose="02040502050405020303" pitchFamily="18" charset="0"/>
              </a:rPr>
              <a:t>Fast endast tomten på loftet är vaken.</a:t>
            </a:r>
          </a:p>
        </p:txBody>
      </p:sp>
      <p:sp>
        <p:nvSpPr>
          <p:cNvPr id="10" name="Stjärna: 10 punkter 9">
            <a:extLst>
              <a:ext uri="{FF2B5EF4-FFF2-40B4-BE49-F238E27FC236}">
                <a16:creationId xmlns:a16="http://schemas.microsoft.com/office/drawing/2014/main" id="{F16D5931-48A2-81DD-C714-3E056355F316}"/>
              </a:ext>
            </a:extLst>
          </p:cNvPr>
          <p:cNvSpPr/>
          <p:nvPr/>
        </p:nvSpPr>
        <p:spPr>
          <a:xfrm>
            <a:off x="4556760" y="5030165"/>
            <a:ext cx="1503680" cy="1495571"/>
          </a:xfrm>
          <a:prstGeom prst="star10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D695C7B4-73D6-1D60-1705-4BDE6124961A}"/>
              </a:ext>
            </a:extLst>
          </p:cNvPr>
          <p:cNvSpPr txBox="1"/>
          <p:nvPr/>
        </p:nvSpPr>
        <p:spPr>
          <a:xfrm>
            <a:off x="4922520" y="4924571"/>
            <a:ext cx="8940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90983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1FD18793-26E9-5635-923D-8AD98ECA06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0059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704881B2-E8A0-48F7-112A-46DCE802E1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41" t="16251" r="16311" b="14582"/>
          <a:stretch/>
        </p:blipFill>
        <p:spPr>
          <a:xfrm>
            <a:off x="0" y="0"/>
            <a:ext cx="5150386" cy="6858000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38606D72-3ED9-1223-7542-3308082F2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8048">
            <a:off x="2661101" y="3390900"/>
            <a:ext cx="933301" cy="1847849"/>
          </a:xfrm>
          <a:prstGeom prst="rect">
            <a:avLst/>
          </a:prstGeom>
        </p:spPr>
      </p:pic>
      <p:sp>
        <p:nvSpPr>
          <p:cNvPr id="5" name="Stjärna: 10 punkter 4">
            <a:extLst>
              <a:ext uri="{FF2B5EF4-FFF2-40B4-BE49-F238E27FC236}">
                <a16:creationId xmlns:a16="http://schemas.microsoft.com/office/drawing/2014/main" id="{71192F1C-12CE-C535-44FB-047B08C1F06D}"/>
              </a:ext>
            </a:extLst>
          </p:cNvPr>
          <p:cNvSpPr/>
          <p:nvPr/>
        </p:nvSpPr>
        <p:spPr>
          <a:xfrm>
            <a:off x="4381744" y="4915120"/>
            <a:ext cx="1503680" cy="1495571"/>
          </a:xfrm>
          <a:prstGeom prst="star10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E3CFD64B-5CA7-3A80-C6AD-AC84D98B78DD}"/>
              </a:ext>
            </a:extLst>
          </p:cNvPr>
          <p:cNvSpPr txBox="1"/>
          <p:nvPr/>
        </p:nvSpPr>
        <p:spPr>
          <a:xfrm>
            <a:off x="4564624" y="4779472"/>
            <a:ext cx="43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25E7C75C-265F-9C91-D895-410791B6367B}"/>
              </a:ext>
            </a:extLst>
          </p:cNvPr>
          <p:cNvSpPr txBox="1"/>
          <p:nvPr/>
        </p:nvSpPr>
        <p:spPr>
          <a:xfrm>
            <a:off x="4899904" y="4779472"/>
            <a:ext cx="43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10213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76CD62C8-9432-C4E3-9710-EAADFACDF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654"/>
            <a:ext cx="12192000" cy="5430692"/>
          </a:xfrm>
          <a:prstGeom prst="rect">
            <a:avLst/>
          </a:prstGeom>
        </p:spPr>
      </p:pic>
      <p:pic>
        <p:nvPicPr>
          <p:cNvPr id="1026" name="2A34D399-D74D-47F1-9181-0E398987806C" descr="IMG_9263.jpg">
            <a:extLst>
              <a:ext uri="{FF2B5EF4-FFF2-40B4-BE49-F238E27FC236}">
                <a16:creationId xmlns:a16="http://schemas.microsoft.com/office/drawing/2014/main" id="{B5807192-76D3-4E3F-9181-BAC6E1E8C7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0" t="-1" r="21365" b="30927"/>
          <a:stretch/>
        </p:blipFill>
        <p:spPr bwMode="auto">
          <a:xfrm>
            <a:off x="7729022" y="2946400"/>
            <a:ext cx="2075378" cy="274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56A54FFC-58E5-7E8A-ECA8-25943D632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119" y="2837904"/>
            <a:ext cx="3402162" cy="3207296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13DFCCE8-2573-CBDC-C092-6C3BA2F615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4778" y="2229238"/>
            <a:ext cx="1058923" cy="368838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5A02E699-07E4-BFF8-1418-0647AC88BF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7599" y="4838700"/>
            <a:ext cx="1230085" cy="228600"/>
          </a:xfrm>
          <a:prstGeom prst="rect">
            <a:avLst/>
          </a:prstGeom>
        </p:spPr>
      </p:pic>
      <p:sp>
        <p:nvSpPr>
          <p:cNvPr id="2" name="Stjärna: 10 punkter 1">
            <a:extLst>
              <a:ext uri="{FF2B5EF4-FFF2-40B4-BE49-F238E27FC236}">
                <a16:creationId xmlns:a16="http://schemas.microsoft.com/office/drawing/2014/main" id="{2B473C30-9DF8-F796-40D5-CC345211C2E7}"/>
              </a:ext>
            </a:extLst>
          </p:cNvPr>
          <p:cNvSpPr/>
          <p:nvPr/>
        </p:nvSpPr>
        <p:spPr>
          <a:xfrm>
            <a:off x="10246360" y="2837904"/>
            <a:ext cx="1503680" cy="1495571"/>
          </a:xfrm>
          <a:prstGeom prst="star10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047A1327-EE92-8C6D-0088-40110F058EB6}"/>
              </a:ext>
            </a:extLst>
          </p:cNvPr>
          <p:cNvSpPr txBox="1"/>
          <p:nvPr/>
        </p:nvSpPr>
        <p:spPr>
          <a:xfrm>
            <a:off x="10429240" y="2702256"/>
            <a:ext cx="43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D267FB54-37D0-208E-4AFC-2AA228253FCC}"/>
              </a:ext>
            </a:extLst>
          </p:cNvPr>
          <p:cNvSpPr txBox="1"/>
          <p:nvPr/>
        </p:nvSpPr>
        <p:spPr>
          <a:xfrm>
            <a:off x="10764520" y="2702256"/>
            <a:ext cx="43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05127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8A9897A2-AE62-2C73-8EFB-EDCF69B42F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0059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9C3084FB-3E79-026C-0715-9230B0812EA8}"/>
              </a:ext>
            </a:extLst>
          </p:cNvPr>
          <p:cNvSpPr txBox="1"/>
          <p:nvPr/>
        </p:nvSpPr>
        <p:spPr>
          <a:xfrm>
            <a:off x="2402790" y="2883719"/>
            <a:ext cx="8085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800" dirty="0">
                <a:solidFill>
                  <a:schemeClr val="bg1"/>
                </a:solidFill>
                <a:latin typeface="Georgia" panose="02040502050405020303" pitchFamily="18" charset="0"/>
              </a:rPr>
              <a:t>Tomten på loftet – Saknad</a:t>
            </a:r>
          </a:p>
        </p:txBody>
      </p:sp>
      <p:sp>
        <p:nvSpPr>
          <p:cNvPr id="5" name="Stjärna: 10 punkter 4">
            <a:extLst>
              <a:ext uri="{FF2B5EF4-FFF2-40B4-BE49-F238E27FC236}">
                <a16:creationId xmlns:a16="http://schemas.microsoft.com/office/drawing/2014/main" id="{C188B900-6553-C60E-DC43-63C03D461E76}"/>
              </a:ext>
            </a:extLst>
          </p:cNvPr>
          <p:cNvSpPr/>
          <p:nvPr/>
        </p:nvSpPr>
        <p:spPr>
          <a:xfrm>
            <a:off x="609844" y="4699220"/>
            <a:ext cx="1503680" cy="1495571"/>
          </a:xfrm>
          <a:prstGeom prst="star10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36E220D8-D531-5DF3-F46E-DA0CDC78C003}"/>
              </a:ext>
            </a:extLst>
          </p:cNvPr>
          <p:cNvSpPr txBox="1"/>
          <p:nvPr/>
        </p:nvSpPr>
        <p:spPr>
          <a:xfrm>
            <a:off x="792724" y="4563572"/>
            <a:ext cx="43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EDAB6EA6-E3B1-7C34-5F7B-8D370309D3F3}"/>
              </a:ext>
            </a:extLst>
          </p:cNvPr>
          <p:cNvSpPr txBox="1"/>
          <p:nvPr/>
        </p:nvSpPr>
        <p:spPr>
          <a:xfrm>
            <a:off x="1128004" y="4563572"/>
            <a:ext cx="43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692985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B24E19CA-D318-6F0A-B4E3-874758A871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0059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6F07569B-AE06-2F79-49B3-28318270A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421413" cy="6858000"/>
          </a:xfrm>
          <a:prstGeom prst="rect">
            <a:avLst/>
          </a:prstGeom>
        </p:spPr>
      </p:pic>
      <p:sp>
        <p:nvSpPr>
          <p:cNvPr id="5" name="Stjärna: 10 punkter 4">
            <a:extLst>
              <a:ext uri="{FF2B5EF4-FFF2-40B4-BE49-F238E27FC236}">
                <a16:creationId xmlns:a16="http://schemas.microsoft.com/office/drawing/2014/main" id="{52E55DFE-1468-FFEC-1FBE-31130C38FC48}"/>
              </a:ext>
            </a:extLst>
          </p:cNvPr>
          <p:cNvSpPr/>
          <p:nvPr/>
        </p:nvSpPr>
        <p:spPr>
          <a:xfrm>
            <a:off x="7848844" y="317720"/>
            <a:ext cx="1503680" cy="1495571"/>
          </a:xfrm>
          <a:prstGeom prst="star10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852CD7A5-587C-27C1-C2F0-4E1F73B867DB}"/>
              </a:ext>
            </a:extLst>
          </p:cNvPr>
          <p:cNvSpPr txBox="1"/>
          <p:nvPr/>
        </p:nvSpPr>
        <p:spPr>
          <a:xfrm>
            <a:off x="8031724" y="182072"/>
            <a:ext cx="43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1F79D299-4565-3555-4A69-89A0BBFF518C}"/>
              </a:ext>
            </a:extLst>
          </p:cNvPr>
          <p:cNvSpPr txBox="1"/>
          <p:nvPr/>
        </p:nvSpPr>
        <p:spPr>
          <a:xfrm>
            <a:off x="8367004" y="182072"/>
            <a:ext cx="43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9</a:t>
            </a:r>
          </a:p>
        </p:txBody>
      </p:sp>
      <p:sp>
        <p:nvSpPr>
          <p:cNvPr id="8" name="Pratbubbla: rektangel med rundade hörn 7">
            <a:extLst>
              <a:ext uri="{FF2B5EF4-FFF2-40B4-BE49-F238E27FC236}">
                <a16:creationId xmlns:a16="http://schemas.microsoft.com/office/drawing/2014/main" id="{3C255D4F-A99A-6B99-B74A-470744F1EC98}"/>
              </a:ext>
            </a:extLst>
          </p:cNvPr>
          <p:cNvSpPr/>
          <p:nvPr/>
        </p:nvSpPr>
        <p:spPr>
          <a:xfrm>
            <a:off x="6211441" y="5758590"/>
            <a:ext cx="1637403" cy="540610"/>
          </a:xfrm>
          <a:prstGeom prst="wedgeRoundRectCallout">
            <a:avLst>
              <a:gd name="adj1" fmla="val -268163"/>
              <a:gd name="adj2" fmla="val -41848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268BC20A-58E6-38A3-76D9-B4F805578C82}"/>
              </a:ext>
            </a:extLst>
          </p:cNvPr>
          <p:cNvSpPr txBox="1"/>
          <p:nvPr/>
        </p:nvSpPr>
        <p:spPr>
          <a:xfrm>
            <a:off x="6301435" y="5820149"/>
            <a:ext cx="2308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Georgia" panose="02040502050405020303" pitchFamily="18" charset="0"/>
              </a:rPr>
              <a:t>Försov mig…</a:t>
            </a:r>
          </a:p>
        </p:txBody>
      </p:sp>
    </p:spTree>
    <p:extLst>
      <p:ext uri="{BB962C8B-B14F-4D97-AF65-F5344CB8AC3E}">
        <p14:creationId xmlns:p14="http://schemas.microsoft.com/office/powerpoint/2010/main" val="1929017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F8B85A18-5959-BC08-3250-E4B4FFE37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3D2F6756-F50B-6F3A-47C5-0706C9E06E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414"/>
          <a:stretch/>
        </p:blipFill>
        <p:spPr>
          <a:xfrm>
            <a:off x="0" y="-1"/>
            <a:ext cx="5334000" cy="6858001"/>
          </a:xfrm>
          <a:prstGeom prst="rect">
            <a:avLst/>
          </a:prstGeom>
        </p:spPr>
      </p:pic>
      <p:sp>
        <p:nvSpPr>
          <p:cNvPr id="4" name="Rulle: lodrät 3">
            <a:extLst>
              <a:ext uri="{FF2B5EF4-FFF2-40B4-BE49-F238E27FC236}">
                <a16:creationId xmlns:a16="http://schemas.microsoft.com/office/drawing/2014/main" id="{15C4B550-15EE-AF55-B41F-ADC3148FA499}"/>
              </a:ext>
            </a:extLst>
          </p:cNvPr>
          <p:cNvSpPr/>
          <p:nvPr/>
        </p:nvSpPr>
        <p:spPr>
          <a:xfrm>
            <a:off x="3802912" y="2955852"/>
            <a:ext cx="3062176" cy="3391786"/>
          </a:xfrm>
          <a:prstGeom prst="verticalScroll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dirty="0">
                <a:solidFill>
                  <a:schemeClr val="tx1"/>
                </a:solidFill>
                <a:latin typeface="Blackadder ITC" panose="04020505051007020D02" pitchFamily="82" charset="0"/>
              </a:rPr>
              <a:t>Midvinternattens köld är hård, stjärnorna gnistra och glimma. </a:t>
            </a:r>
          </a:p>
          <a:p>
            <a:pPr algn="ctr"/>
            <a:r>
              <a:rPr lang="sv-SE" sz="2400" dirty="0">
                <a:solidFill>
                  <a:schemeClr val="tx1"/>
                </a:solidFill>
                <a:latin typeface="Blackadder ITC" panose="04020505051007020D02" pitchFamily="82" charset="0"/>
              </a:rPr>
              <a:t>Alla tänka på sin friskvård, och tomten han tränar sin bringa. </a:t>
            </a:r>
          </a:p>
        </p:txBody>
      </p:sp>
      <p:sp>
        <p:nvSpPr>
          <p:cNvPr id="6" name="Stjärna: 10 punkter 5">
            <a:extLst>
              <a:ext uri="{FF2B5EF4-FFF2-40B4-BE49-F238E27FC236}">
                <a16:creationId xmlns:a16="http://schemas.microsoft.com/office/drawing/2014/main" id="{D1639D81-4C2D-5063-CE5B-250A17377D52}"/>
              </a:ext>
            </a:extLst>
          </p:cNvPr>
          <p:cNvSpPr/>
          <p:nvPr/>
        </p:nvSpPr>
        <p:spPr>
          <a:xfrm>
            <a:off x="384072" y="1521839"/>
            <a:ext cx="1503680" cy="1495571"/>
          </a:xfrm>
          <a:prstGeom prst="star10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34F6541D-A130-990C-32BF-957CDB07ADD5}"/>
              </a:ext>
            </a:extLst>
          </p:cNvPr>
          <p:cNvSpPr txBox="1"/>
          <p:nvPr/>
        </p:nvSpPr>
        <p:spPr>
          <a:xfrm>
            <a:off x="566952" y="1386191"/>
            <a:ext cx="43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725052F1-46F0-4A62-51F6-58273D1B0B25}"/>
              </a:ext>
            </a:extLst>
          </p:cNvPr>
          <p:cNvSpPr txBox="1"/>
          <p:nvPr/>
        </p:nvSpPr>
        <p:spPr>
          <a:xfrm>
            <a:off x="965732" y="1386191"/>
            <a:ext cx="43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871039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377006B-1054-24D0-666F-5F8ED4678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-274320"/>
            <a:ext cx="7366000" cy="736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44BA19BC-DBDE-D5DD-380E-90463FCFE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7286"/>
            <a:ext cx="5699760" cy="7595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ratbubbla: rektangel med rundade hörn 3">
            <a:extLst>
              <a:ext uri="{FF2B5EF4-FFF2-40B4-BE49-F238E27FC236}">
                <a16:creationId xmlns:a16="http://schemas.microsoft.com/office/drawing/2014/main" id="{203E39E2-2689-6CA8-5ED5-96378D336884}"/>
              </a:ext>
            </a:extLst>
          </p:cNvPr>
          <p:cNvSpPr/>
          <p:nvPr/>
        </p:nvSpPr>
        <p:spPr>
          <a:xfrm>
            <a:off x="6303007" y="6052457"/>
            <a:ext cx="2379440" cy="426540"/>
          </a:xfrm>
          <a:prstGeom prst="wedgeRoundRectCallout">
            <a:avLst>
              <a:gd name="adj1" fmla="val 63746"/>
              <a:gd name="adj2" fmla="val -84963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600" dirty="0" err="1">
                <a:solidFill>
                  <a:schemeClr val="tx1"/>
                </a:solidFill>
                <a:latin typeface="Georgia" panose="02040502050405020303" pitchFamily="18" charset="0"/>
              </a:rPr>
              <a:t>Eh</a:t>
            </a:r>
            <a:r>
              <a:rPr lang="sv-SE" sz="1600" dirty="0">
                <a:solidFill>
                  <a:schemeClr val="tx1"/>
                </a:solidFill>
                <a:latin typeface="Georgia" panose="02040502050405020303" pitchFamily="18" charset="0"/>
              </a:rPr>
              <a:t>, inkontinenshörnan</a:t>
            </a:r>
          </a:p>
        </p:txBody>
      </p:sp>
      <p:sp>
        <p:nvSpPr>
          <p:cNvPr id="5" name="Pratbubbla: rektangel med rundade hörn 4">
            <a:extLst>
              <a:ext uri="{FF2B5EF4-FFF2-40B4-BE49-F238E27FC236}">
                <a16:creationId xmlns:a16="http://schemas.microsoft.com/office/drawing/2014/main" id="{34C1EB9D-ED6D-DBEE-FE72-9FC8DBF6C394}"/>
              </a:ext>
            </a:extLst>
          </p:cNvPr>
          <p:cNvSpPr/>
          <p:nvPr/>
        </p:nvSpPr>
        <p:spPr>
          <a:xfrm>
            <a:off x="4841966" y="313509"/>
            <a:ext cx="1254034" cy="896983"/>
          </a:xfrm>
          <a:prstGeom prst="wedgeRoundRectCallout">
            <a:avLst>
              <a:gd name="adj1" fmla="val -124962"/>
              <a:gd name="adj2" fmla="val 14824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sv-SE" sz="16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sv-SE" sz="1600" dirty="0">
                <a:solidFill>
                  <a:schemeClr val="tx1"/>
                </a:solidFill>
                <a:latin typeface="Georgia" panose="02040502050405020303" pitchFamily="18" charset="0"/>
              </a:rPr>
              <a:t>Tunga grejer på tekniklabb</a:t>
            </a:r>
            <a:r>
              <a:rPr lang="sv-SE" dirty="0">
                <a:latin typeface="Georgia" panose="02040502050405020303" pitchFamily="18" charset="0"/>
              </a:rPr>
              <a:t>! </a:t>
            </a:r>
          </a:p>
        </p:txBody>
      </p:sp>
      <p:sp>
        <p:nvSpPr>
          <p:cNvPr id="7" name="Stjärna: 10 punkter 6">
            <a:extLst>
              <a:ext uri="{FF2B5EF4-FFF2-40B4-BE49-F238E27FC236}">
                <a16:creationId xmlns:a16="http://schemas.microsoft.com/office/drawing/2014/main" id="{D9A01194-BDAA-257E-B027-D41F5CAF3312}"/>
              </a:ext>
            </a:extLst>
          </p:cNvPr>
          <p:cNvSpPr/>
          <p:nvPr/>
        </p:nvSpPr>
        <p:spPr>
          <a:xfrm>
            <a:off x="10129520" y="582039"/>
            <a:ext cx="1503680" cy="1495571"/>
          </a:xfrm>
          <a:prstGeom prst="star10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DBEDBF18-2783-619A-93BE-C024DE9585FB}"/>
              </a:ext>
            </a:extLst>
          </p:cNvPr>
          <p:cNvSpPr txBox="1"/>
          <p:nvPr/>
        </p:nvSpPr>
        <p:spPr>
          <a:xfrm>
            <a:off x="10312400" y="446391"/>
            <a:ext cx="43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50E3FCC2-C3CE-261D-4CC2-5428D49522FC}"/>
              </a:ext>
            </a:extLst>
          </p:cNvPr>
          <p:cNvSpPr txBox="1"/>
          <p:nvPr/>
        </p:nvSpPr>
        <p:spPr>
          <a:xfrm>
            <a:off x="10711180" y="446391"/>
            <a:ext cx="43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98691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D5E31E3-E7F8-6F80-7B97-94729EA837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0059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7DF5B293-38EA-A5D9-E334-DEE7C5608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5161280" cy="6878131"/>
          </a:xfrm>
          <a:prstGeom prst="rect">
            <a:avLst/>
          </a:prstGeom>
        </p:spPr>
      </p:pic>
      <p:sp>
        <p:nvSpPr>
          <p:cNvPr id="5" name="Tankebubbla: moln 4">
            <a:extLst>
              <a:ext uri="{FF2B5EF4-FFF2-40B4-BE49-F238E27FC236}">
                <a16:creationId xmlns:a16="http://schemas.microsoft.com/office/drawing/2014/main" id="{5B5BACC8-2397-631C-640E-DDD9FF6C20DB}"/>
              </a:ext>
            </a:extLst>
          </p:cNvPr>
          <p:cNvSpPr/>
          <p:nvPr/>
        </p:nvSpPr>
        <p:spPr>
          <a:xfrm>
            <a:off x="1315720" y="487680"/>
            <a:ext cx="3327400" cy="1239520"/>
          </a:xfrm>
          <a:prstGeom prst="cloudCallout">
            <a:avLst>
              <a:gd name="adj1" fmla="val -38364"/>
              <a:gd name="adj2" fmla="val 13937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7B0226B-3C05-33B3-1A29-D5E3D8ED69B9}"/>
              </a:ext>
            </a:extLst>
          </p:cNvPr>
          <p:cNvSpPr txBox="1"/>
          <p:nvPr/>
        </p:nvSpPr>
        <p:spPr>
          <a:xfrm>
            <a:off x="1685915" y="763954"/>
            <a:ext cx="2764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Georgia" panose="02040502050405020303" pitchFamily="18" charset="0"/>
              </a:rPr>
              <a:t>Suck. Varför tog jag inte en </a:t>
            </a:r>
            <a:r>
              <a:rPr lang="sv-SE" dirty="0" err="1">
                <a:latin typeface="Georgia" panose="02040502050405020303" pitchFamily="18" charset="0"/>
              </a:rPr>
              <a:t>Uber</a:t>
            </a:r>
            <a:r>
              <a:rPr lang="sv-SE" dirty="0">
                <a:latin typeface="Georgia" panose="02040502050405020303" pitchFamily="18" charset="0"/>
              </a:rPr>
              <a:t> bara…?</a:t>
            </a:r>
          </a:p>
        </p:txBody>
      </p:sp>
      <p:sp>
        <p:nvSpPr>
          <p:cNvPr id="4" name="Stjärna: 10 punkter 3">
            <a:extLst>
              <a:ext uri="{FF2B5EF4-FFF2-40B4-BE49-F238E27FC236}">
                <a16:creationId xmlns:a16="http://schemas.microsoft.com/office/drawing/2014/main" id="{734A43D3-6802-DE3C-AA2B-904177E28783}"/>
              </a:ext>
            </a:extLst>
          </p:cNvPr>
          <p:cNvSpPr/>
          <p:nvPr/>
        </p:nvSpPr>
        <p:spPr>
          <a:xfrm>
            <a:off x="4450725" y="4936308"/>
            <a:ext cx="1503680" cy="1495571"/>
          </a:xfrm>
          <a:prstGeom prst="star10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926D1A2B-4E6F-ECE0-DE9E-13751368F878}"/>
              </a:ext>
            </a:extLst>
          </p:cNvPr>
          <p:cNvSpPr txBox="1"/>
          <p:nvPr/>
        </p:nvSpPr>
        <p:spPr>
          <a:xfrm>
            <a:off x="4633605" y="4800660"/>
            <a:ext cx="43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574D03C-6BEC-805C-0E82-FB57A1C8788C}"/>
              </a:ext>
            </a:extLst>
          </p:cNvPr>
          <p:cNvSpPr txBox="1"/>
          <p:nvPr/>
        </p:nvSpPr>
        <p:spPr>
          <a:xfrm>
            <a:off x="5032385" y="4800660"/>
            <a:ext cx="43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A8B7524B-856D-6C22-CF7B-959F9168E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31904">
            <a:off x="11016476" y="4099697"/>
            <a:ext cx="1018029" cy="1673221"/>
          </a:xfrm>
          <a:prstGeom prst="rect">
            <a:avLst/>
          </a:prstGeom>
        </p:spPr>
      </p:pic>
      <p:sp>
        <p:nvSpPr>
          <p:cNvPr id="11" name="Ellips 10">
            <a:extLst>
              <a:ext uri="{FF2B5EF4-FFF2-40B4-BE49-F238E27FC236}">
                <a16:creationId xmlns:a16="http://schemas.microsoft.com/office/drawing/2014/main" id="{58067563-32C2-41DC-2E0F-A16002C217C8}"/>
              </a:ext>
            </a:extLst>
          </p:cNvPr>
          <p:cNvSpPr/>
          <p:nvPr/>
        </p:nvSpPr>
        <p:spPr>
          <a:xfrm>
            <a:off x="11061700" y="4330700"/>
            <a:ext cx="190500" cy="177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20590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79536839-3B97-3292-92EF-DB0DC2BAA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3"/>
            <a:ext cx="12192000" cy="6855236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C9104D3B-EBD2-6328-8D38-28E78E6B7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761" y="1545426"/>
            <a:ext cx="2149739" cy="4321975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52011A62-0E8E-3551-768C-355927A902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3558"/>
          <a:stretch/>
        </p:blipFill>
        <p:spPr>
          <a:xfrm rot="186732">
            <a:off x="5655078" y="3293802"/>
            <a:ext cx="1705105" cy="2315774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787F5D7D-77FB-5D74-C476-AAF75C7736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0250" y="1954310"/>
            <a:ext cx="5038467" cy="438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496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0814E01A-14F7-6060-7F23-78E62015C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CF5C7730-FD6A-7217-6C4B-5C357E4E759B}"/>
              </a:ext>
            </a:extLst>
          </p:cNvPr>
          <p:cNvSpPr txBox="1"/>
          <p:nvPr/>
        </p:nvSpPr>
        <p:spPr>
          <a:xfrm>
            <a:off x="3175000" y="2875001"/>
            <a:ext cx="61087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6600" dirty="0">
                <a:solidFill>
                  <a:schemeClr val="bg1"/>
                </a:solidFill>
                <a:latin typeface="Georgia" panose="02040502050405020303" pitchFamily="18" charset="0"/>
              </a:rPr>
              <a:t>Extramaterial!</a:t>
            </a:r>
          </a:p>
        </p:txBody>
      </p:sp>
    </p:spTree>
    <p:extLst>
      <p:ext uri="{BB962C8B-B14F-4D97-AF65-F5344CB8AC3E}">
        <p14:creationId xmlns:p14="http://schemas.microsoft.com/office/powerpoint/2010/main" val="4230247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E7A977CC-3FCA-CCD3-6BD6-1948E5D55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4ED7D37D-1244-282C-FA26-D312BAFB86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991" b="10801"/>
          <a:stretch/>
        </p:blipFill>
        <p:spPr>
          <a:xfrm>
            <a:off x="5252480" y="0"/>
            <a:ext cx="6950148" cy="6873323"/>
          </a:xfrm>
          <a:prstGeom prst="rect">
            <a:avLst/>
          </a:prstGeom>
        </p:spPr>
      </p:pic>
      <p:sp>
        <p:nvSpPr>
          <p:cNvPr id="4" name="Ellips 3">
            <a:extLst>
              <a:ext uri="{FF2B5EF4-FFF2-40B4-BE49-F238E27FC236}">
                <a16:creationId xmlns:a16="http://schemas.microsoft.com/office/drawing/2014/main" id="{B510501E-AC14-6671-739C-5E2D9B7B0D41}"/>
              </a:ext>
            </a:extLst>
          </p:cNvPr>
          <p:cNvSpPr/>
          <p:nvPr/>
        </p:nvSpPr>
        <p:spPr>
          <a:xfrm>
            <a:off x="9030586" y="2764465"/>
            <a:ext cx="326065" cy="31897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7B9E92A9-8F18-27AA-CC48-A30F86CD0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907" y="4389348"/>
            <a:ext cx="1844068" cy="1578780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8ADF0118-46BD-AE51-933C-27426F05596D}"/>
              </a:ext>
            </a:extLst>
          </p:cNvPr>
          <p:cNvSpPr txBox="1"/>
          <p:nvPr/>
        </p:nvSpPr>
        <p:spPr>
          <a:xfrm>
            <a:off x="1163320" y="5968128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>
                <a:solidFill>
                  <a:schemeClr val="bg1"/>
                </a:solidFill>
                <a:latin typeface="Georgia" panose="02040502050405020303" pitchFamily="18" charset="0"/>
              </a:rPr>
              <a:t>Trolls </a:t>
            </a:r>
            <a:r>
              <a:rPr lang="sv-SE" sz="2000" dirty="0" err="1">
                <a:solidFill>
                  <a:schemeClr val="bg1"/>
                </a:solidFill>
                <a:latin typeface="Georgia" panose="02040502050405020303" pitchFamily="18" charset="0"/>
              </a:rPr>
              <a:t>Möregårdh</a:t>
            </a:r>
            <a:endParaRPr lang="sv-SE" sz="20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D1C9DA5C-5D27-6B4C-E486-C4EAD26A8773}"/>
              </a:ext>
            </a:extLst>
          </p:cNvPr>
          <p:cNvSpPr txBox="1"/>
          <p:nvPr/>
        </p:nvSpPr>
        <p:spPr>
          <a:xfrm>
            <a:off x="6096000" y="430928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>
                <a:solidFill>
                  <a:schemeClr val="bg1"/>
                </a:solidFill>
                <a:highlight>
                  <a:srgbClr val="000000"/>
                </a:highlight>
                <a:latin typeface="Georgia" panose="02040502050405020303" pitchFamily="18" charset="0"/>
              </a:rPr>
              <a:t>Tomten på loftet</a:t>
            </a:r>
          </a:p>
        </p:txBody>
      </p:sp>
    </p:spTree>
    <p:extLst>
      <p:ext uri="{BB962C8B-B14F-4D97-AF65-F5344CB8AC3E}">
        <p14:creationId xmlns:p14="http://schemas.microsoft.com/office/powerpoint/2010/main" val="1584311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AB76EFF1-B0E7-7A91-9A6F-3C8CEBF6A6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0059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E5812BDF-ECE5-4318-9EEC-ABEAB864D860" descr="image0000001.jpg">
            <a:extLst>
              <a:ext uri="{FF2B5EF4-FFF2-40B4-BE49-F238E27FC236}">
                <a16:creationId xmlns:a16="http://schemas.microsoft.com/office/drawing/2014/main" id="{BEADEC09-BE8F-F9D0-7A5F-4815E15A7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00"/>
            <a:ext cx="6096000" cy="81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atbubbla: rektangel med rundade hörn 4">
            <a:extLst>
              <a:ext uri="{FF2B5EF4-FFF2-40B4-BE49-F238E27FC236}">
                <a16:creationId xmlns:a16="http://schemas.microsoft.com/office/drawing/2014/main" id="{4A6A3BF8-4BBC-2FAD-F37D-79C6F0F3DF38}"/>
              </a:ext>
            </a:extLst>
          </p:cNvPr>
          <p:cNvSpPr/>
          <p:nvPr/>
        </p:nvSpPr>
        <p:spPr>
          <a:xfrm>
            <a:off x="4838700" y="5144175"/>
            <a:ext cx="3665220" cy="1104225"/>
          </a:xfrm>
          <a:prstGeom prst="wedgeRoundRectCallout">
            <a:avLst>
              <a:gd name="adj1" fmla="val -128924"/>
              <a:gd name="adj2" fmla="val -5133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954F4F0D-981A-3716-C405-FB151DB14123}"/>
              </a:ext>
            </a:extLst>
          </p:cNvPr>
          <p:cNvSpPr txBox="1"/>
          <p:nvPr/>
        </p:nvSpPr>
        <p:spPr>
          <a:xfrm>
            <a:off x="4838700" y="5144175"/>
            <a:ext cx="375666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kern="100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Språkverkstaden var det roligt att va' </a:t>
            </a:r>
          </a:p>
          <a:p>
            <a:r>
              <a:rPr lang="sv-SE" sz="1600" kern="100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och jag kunde nog hänga med Johanna vareviga dag, men jag måste nu knata </a:t>
            </a:r>
          </a:p>
          <a:p>
            <a:r>
              <a:rPr lang="sv-SE" sz="1600" kern="100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för att med andra små nissar få prata.</a:t>
            </a:r>
          </a:p>
          <a:p>
            <a:endParaRPr lang="sv-SE" dirty="0"/>
          </a:p>
        </p:txBody>
      </p:sp>
      <p:sp>
        <p:nvSpPr>
          <p:cNvPr id="10" name="Stjärna: 10 punkter 9">
            <a:extLst>
              <a:ext uri="{FF2B5EF4-FFF2-40B4-BE49-F238E27FC236}">
                <a16:creationId xmlns:a16="http://schemas.microsoft.com/office/drawing/2014/main" id="{02016D97-5ACC-FFD2-A367-F8AAA7821A82}"/>
              </a:ext>
            </a:extLst>
          </p:cNvPr>
          <p:cNvSpPr/>
          <p:nvPr/>
        </p:nvSpPr>
        <p:spPr>
          <a:xfrm>
            <a:off x="5496560" y="1207465"/>
            <a:ext cx="1503680" cy="1495571"/>
          </a:xfrm>
          <a:prstGeom prst="star10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C8649A69-8CBF-3012-73AF-3B09FF5A466A}"/>
              </a:ext>
            </a:extLst>
          </p:cNvPr>
          <p:cNvSpPr txBox="1"/>
          <p:nvPr/>
        </p:nvSpPr>
        <p:spPr>
          <a:xfrm>
            <a:off x="5862320" y="1101871"/>
            <a:ext cx="8940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40348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5FF528B-1A7E-B5DA-5151-92A4EBE2D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2" y="0"/>
            <a:ext cx="12192000" cy="6857999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04811A32-0020-C861-9495-50D0225CB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53247" cy="6867426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44145C0B-2993-BA66-C79E-198D47B10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0823" y="2105247"/>
            <a:ext cx="4344143" cy="1863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il: höger 6">
            <a:extLst>
              <a:ext uri="{FF2B5EF4-FFF2-40B4-BE49-F238E27FC236}">
                <a16:creationId xmlns:a16="http://schemas.microsoft.com/office/drawing/2014/main" id="{61E3D0A2-7C33-159E-51B9-B6F5FC4E9102}"/>
              </a:ext>
            </a:extLst>
          </p:cNvPr>
          <p:cNvSpPr/>
          <p:nvPr/>
        </p:nvSpPr>
        <p:spPr>
          <a:xfrm rot="19980486">
            <a:off x="1990128" y="4528761"/>
            <a:ext cx="4946637" cy="418447"/>
          </a:xfrm>
          <a:prstGeom prst="rightArrow">
            <a:avLst>
              <a:gd name="adj1" fmla="val 13693"/>
              <a:gd name="adj2" fmla="val 7843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Pil: höger 7">
            <a:extLst>
              <a:ext uri="{FF2B5EF4-FFF2-40B4-BE49-F238E27FC236}">
                <a16:creationId xmlns:a16="http://schemas.microsoft.com/office/drawing/2014/main" id="{CC980DDD-68C8-E8DB-5F5B-8E311281B79D}"/>
              </a:ext>
            </a:extLst>
          </p:cNvPr>
          <p:cNvSpPr/>
          <p:nvPr/>
        </p:nvSpPr>
        <p:spPr>
          <a:xfrm rot="16200000">
            <a:off x="678547" y="4645389"/>
            <a:ext cx="1817304" cy="448502"/>
          </a:xfrm>
          <a:prstGeom prst="rightArrow">
            <a:avLst>
              <a:gd name="adj1" fmla="val 13693"/>
              <a:gd name="adj2" fmla="val 7843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Pil: höger 8">
            <a:extLst>
              <a:ext uri="{FF2B5EF4-FFF2-40B4-BE49-F238E27FC236}">
                <a16:creationId xmlns:a16="http://schemas.microsoft.com/office/drawing/2014/main" id="{70A08BCF-8A2F-551C-29A3-11251E3DF492}"/>
              </a:ext>
            </a:extLst>
          </p:cNvPr>
          <p:cNvSpPr/>
          <p:nvPr/>
        </p:nvSpPr>
        <p:spPr>
          <a:xfrm rot="11339719">
            <a:off x="1855441" y="2023014"/>
            <a:ext cx="4946637" cy="418447"/>
          </a:xfrm>
          <a:prstGeom prst="rightArrow">
            <a:avLst>
              <a:gd name="adj1" fmla="val 13693"/>
              <a:gd name="adj2" fmla="val 7843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86607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3892E881-1887-B979-F348-4BD646397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3" y="-21936"/>
            <a:ext cx="12230999" cy="6879936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7A050C7E-7E8E-DA18-F097-3ACBF55D0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5145172" cy="6858000"/>
          </a:xfrm>
          <a:prstGeom prst="rect">
            <a:avLst/>
          </a:prstGeom>
        </p:spPr>
      </p:pic>
      <p:sp>
        <p:nvSpPr>
          <p:cNvPr id="3" name="Cirkel: ihålig 2">
            <a:extLst>
              <a:ext uri="{FF2B5EF4-FFF2-40B4-BE49-F238E27FC236}">
                <a16:creationId xmlns:a16="http://schemas.microsoft.com/office/drawing/2014/main" id="{7A93E0F0-737B-546C-B67A-714830E3ADBF}"/>
              </a:ext>
            </a:extLst>
          </p:cNvPr>
          <p:cNvSpPr/>
          <p:nvPr/>
        </p:nvSpPr>
        <p:spPr>
          <a:xfrm>
            <a:off x="-154394" y="2158430"/>
            <a:ext cx="3560324" cy="723014"/>
          </a:xfrm>
          <a:prstGeom prst="donut">
            <a:avLst>
              <a:gd name="adj" fmla="val 1176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Pennanteckning 4">
                <a:extLst>
                  <a:ext uri="{FF2B5EF4-FFF2-40B4-BE49-F238E27FC236}">
                    <a16:creationId xmlns:a16="http://schemas.microsoft.com/office/drawing/2014/main" id="{09B9DC61-5279-4BF6-C936-EA554DD147E7}"/>
                  </a:ext>
                </a:extLst>
              </p14:cNvPr>
              <p14:cNvContentPartPr/>
              <p14:nvPr/>
            </p14:nvContentPartPr>
            <p14:xfrm>
              <a:off x="-38512" y="3797791"/>
              <a:ext cx="917640" cy="597960"/>
            </p14:xfrm>
          </p:contentPart>
        </mc:Choice>
        <mc:Fallback xmlns="">
          <p:pic>
            <p:nvPicPr>
              <p:cNvPr id="5" name="Pennanteckning 4">
                <a:extLst>
                  <a:ext uri="{FF2B5EF4-FFF2-40B4-BE49-F238E27FC236}">
                    <a16:creationId xmlns:a16="http://schemas.microsoft.com/office/drawing/2014/main" id="{09B9DC61-5279-4BF6-C936-EA554DD147E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01512" y="3734791"/>
                <a:ext cx="1043280" cy="723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upp 10">
            <a:extLst>
              <a:ext uri="{FF2B5EF4-FFF2-40B4-BE49-F238E27FC236}">
                <a16:creationId xmlns:a16="http://schemas.microsoft.com/office/drawing/2014/main" id="{BAFA36AF-AC1A-A1C9-9875-C77C44480206}"/>
              </a:ext>
            </a:extLst>
          </p:cNvPr>
          <p:cNvGrpSpPr/>
          <p:nvPr/>
        </p:nvGrpSpPr>
        <p:grpSpPr>
          <a:xfrm>
            <a:off x="137528" y="4611751"/>
            <a:ext cx="3055680" cy="407160"/>
            <a:chOff x="137528" y="4611751"/>
            <a:chExt cx="3055680" cy="40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Pennanteckning 6">
                  <a:extLst>
                    <a:ext uri="{FF2B5EF4-FFF2-40B4-BE49-F238E27FC236}">
                      <a16:creationId xmlns:a16="http://schemas.microsoft.com/office/drawing/2014/main" id="{E961B127-8CFE-B0AA-084F-5D1718F63E68}"/>
                    </a:ext>
                  </a:extLst>
                </p14:cNvPr>
                <p14:cNvContentPartPr/>
                <p14:nvPr/>
              </p14:nvContentPartPr>
              <p14:xfrm>
                <a:off x="137528" y="4857631"/>
                <a:ext cx="758880" cy="161280"/>
              </p14:xfrm>
            </p:contentPart>
          </mc:Choice>
          <mc:Fallback xmlns="">
            <p:pic>
              <p:nvPicPr>
                <p:cNvPr id="7" name="Pennanteckning 6">
                  <a:extLst>
                    <a:ext uri="{FF2B5EF4-FFF2-40B4-BE49-F238E27FC236}">
                      <a16:creationId xmlns:a16="http://schemas.microsoft.com/office/drawing/2014/main" id="{E961B127-8CFE-B0AA-084F-5D1718F63E6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4888" y="4794631"/>
                  <a:ext cx="88452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" name="Pennanteckning 7">
                  <a:extLst>
                    <a:ext uri="{FF2B5EF4-FFF2-40B4-BE49-F238E27FC236}">
                      <a16:creationId xmlns:a16="http://schemas.microsoft.com/office/drawing/2014/main" id="{CCFEE797-F0A2-305D-676C-9E93E5521BB7}"/>
                    </a:ext>
                  </a:extLst>
                </p14:cNvPr>
                <p14:cNvContentPartPr/>
                <p14:nvPr/>
              </p14:nvContentPartPr>
              <p14:xfrm>
                <a:off x="1424528" y="4783111"/>
                <a:ext cx="745560" cy="75600"/>
              </p14:xfrm>
            </p:contentPart>
          </mc:Choice>
          <mc:Fallback xmlns="">
            <p:pic>
              <p:nvPicPr>
                <p:cNvPr id="8" name="Pennanteckning 7">
                  <a:extLst>
                    <a:ext uri="{FF2B5EF4-FFF2-40B4-BE49-F238E27FC236}">
                      <a16:creationId xmlns:a16="http://schemas.microsoft.com/office/drawing/2014/main" id="{CCFEE797-F0A2-305D-676C-9E93E5521BB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361888" y="4720471"/>
                  <a:ext cx="87120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Pennanteckning 8">
                  <a:extLst>
                    <a:ext uri="{FF2B5EF4-FFF2-40B4-BE49-F238E27FC236}">
                      <a16:creationId xmlns:a16="http://schemas.microsoft.com/office/drawing/2014/main" id="{3A1E2E53-8478-F621-E3DE-B4419B06BCF8}"/>
                    </a:ext>
                  </a:extLst>
                </p14:cNvPr>
                <p14:cNvContentPartPr/>
                <p14:nvPr/>
              </p14:nvContentPartPr>
              <p14:xfrm>
                <a:off x="2551328" y="4611751"/>
                <a:ext cx="641880" cy="162000"/>
              </p14:xfrm>
            </p:contentPart>
          </mc:Choice>
          <mc:Fallback xmlns="">
            <p:pic>
              <p:nvPicPr>
                <p:cNvPr id="9" name="Pennanteckning 8">
                  <a:extLst>
                    <a:ext uri="{FF2B5EF4-FFF2-40B4-BE49-F238E27FC236}">
                      <a16:creationId xmlns:a16="http://schemas.microsoft.com/office/drawing/2014/main" id="{3A1E2E53-8478-F621-E3DE-B4419B06BCF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488328" y="4549111"/>
                  <a:ext cx="767520" cy="287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Pennanteckning 9">
                <a:extLst>
                  <a:ext uri="{FF2B5EF4-FFF2-40B4-BE49-F238E27FC236}">
                    <a16:creationId xmlns:a16="http://schemas.microsoft.com/office/drawing/2014/main" id="{EE96D14A-1E1A-BC20-B7B0-D6802826E1D6}"/>
                  </a:ext>
                </a:extLst>
              </p14:cNvPr>
              <p14:cNvContentPartPr/>
              <p14:nvPr/>
            </p14:nvContentPartPr>
            <p14:xfrm>
              <a:off x="2742488" y="5197831"/>
              <a:ext cx="330480" cy="11880"/>
            </p14:xfrm>
          </p:contentPart>
        </mc:Choice>
        <mc:Fallback xmlns="">
          <p:pic>
            <p:nvPicPr>
              <p:cNvPr id="10" name="Pennanteckning 9">
                <a:extLst>
                  <a:ext uri="{FF2B5EF4-FFF2-40B4-BE49-F238E27FC236}">
                    <a16:creationId xmlns:a16="http://schemas.microsoft.com/office/drawing/2014/main" id="{EE96D14A-1E1A-BC20-B7B0-D6802826E1D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679848" y="5135191"/>
                <a:ext cx="456120" cy="137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upp 13">
            <a:extLst>
              <a:ext uri="{FF2B5EF4-FFF2-40B4-BE49-F238E27FC236}">
                <a16:creationId xmlns:a16="http://schemas.microsoft.com/office/drawing/2014/main" id="{90FC8E82-AC94-3454-5DA4-3890008F1E26}"/>
              </a:ext>
            </a:extLst>
          </p:cNvPr>
          <p:cNvGrpSpPr/>
          <p:nvPr/>
        </p:nvGrpSpPr>
        <p:grpSpPr>
          <a:xfrm>
            <a:off x="329048" y="5241391"/>
            <a:ext cx="1638000" cy="150480"/>
            <a:chOff x="329048" y="5241391"/>
            <a:chExt cx="1638000" cy="15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Pennanteckning 11">
                  <a:extLst>
                    <a:ext uri="{FF2B5EF4-FFF2-40B4-BE49-F238E27FC236}">
                      <a16:creationId xmlns:a16="http://schemas.microsoft.com/office/drawing/2014/main" id="{A4CC742E-0831-67E1-40B9-D947163C94A3}"/>
                    </a:ext>
                  </a:extLst>
                </p14:cNvPr>
                <p14:cNvContentPartPr/>
                <p14:nvPr/>
              </p14:nvContentPartPr>
              <p14:xfrm>
                <a:off x="1434968" y="5241391"/>
                <a:ext cx="532080" cy="75240"/>
              </p14:xfrm>
            </p:contentPart>
          </mc:Choice>
          <mc:Fallback xmlns="">
            <p:pic>
              <p:nvPicPr>
                <p:cNvPr id="12" name="Pennanteckning 11">
                  <a:extLst>
                    <a:ext uri="{FF2B5EF4-FFF2-40B4-BE49-F238E27FC236}">
                      <a16:creationId xmlns:a16="http://schemas.microsoft.com/office/drawing/2014/main" id="{A4CC742E-0831-67E1-40B9-D947163C94A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371968" y="5178391"/>
                  <a:ext cx="65772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Pennanteckning 12">
                  <a:extLst>
                    <a:ext uri="{FF2B5EF4-FFF2-40B4-BE49-F238E27FC236}">
                      <a16:creationId xmlns:a16="http://schemas.microsoft.com/office/drawing/2014/main" id="{29E9D11D-FD20-F148-86A9-DAC76D1A9993}"/>
                    </a:ext>
                  </a:extLst>
                </p14:cNvPr>
                <p14:cNvContentPartPr/>
                <p14:nvPr/>
              </p14:nvContentPartPr>
              <p14:xfrm>
                <a:off x="329048" y="5347591"/>
                <a:ext cx="372600" cy="44280"/>
              </p14:xfrm>
            </p:contentPart>
          </mc:Choice>
          <mc:Fallback xmlns="">
            <p:pic>
              <p:nvPicPr>
                <p:cNvPr id="13" name="Pennanteckning 12">
                  <a:extLst>
                    <a:ext uri="{FF2B5EF4-FFF2-40B4-BE49-F238E27FC236}">
                      <a16:creationId xmlns:a16="http://schemas.microsoft.com/office/drawing/2014/main" id="{29E9D11D-FD20-F148-86A9-DAC76D1A999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66048" y="5284591"/>
                  <a:ext cx="498240" cy="169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Pennanteckning 14">
                <a:extLst>
                  <a:ext uri="{FF2B5EF4-FFF2-40B4-BE49-F238E27FC236}">
                    <a16:creationId xmlns:a16="http://schemas.microsoft.com/office/drawing/2014/main" id="{6445FE68-3832-4294-283C-1BFC34D02CF9}"/>
                  </a:ext>
                </a:extLst>
              </p14:cNvPr>
              <p14:cNvContentPartPr/>
              <p14:nvPr/>
            </p14:nvContentPartPr>
            <p14:xfrm>
              <a:off x="-829792" y="5507071"/>
              <a:ext cx="360" cy="360"/>
            </p14:xfrm>
          </p:contentPart>
        </mc:Choice>
        <mc:Fallback xmlns="">
          <p:pic>
            <p:nvPicPr>
              <p:cNvPr id="15" name="Pennanteckning 14">
                <a:extLst>
                  <a:ext uri="{FF2B5EF4-FFF2-40B4-BE49-F238E27FC236}">
                    <a16:creationId xmlns:a16="http://schemas.microsoft.com/office/drawing/2014/main" id="{6445FE68-3832-4294-283C-1BFC34D02CF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-847792" y="5489431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Pennanteckning 15">
                <a:extLst>
                  <a:ext uri="{FF2B5EF4-FFF2-40B4-BE49-F238E27FC236}">
                    <a16:creationId xmlns:a16="http://schemas.microsoft.com/office/drawing/2014/main" id="{DFB7D20E-9475-1A4B-6DB7-AEDE8FD928DE}"/>
                  </a:ext>
                </a:extLst>
              </p14:cNvPr>
              <p14:cNvContentPartPr/>
              <p14:nvPr/>
            </p14:nvContentPartPr>
            <p14:xfrm>
              <a:off x="158768" y="3901471"/>
              <a:ext cx="22320" cy="499320"/>
            </p14:xfrm>
          </p:contentPart>
        </mc:Choice>
        <mc:Fallback xmlns="">
          <p:pic>
            <p:nvPicPr>
              <p:cNvPr id="16" name="Pennanteckning 15">
                <a:extLst>
                  <a:ext uri="{FF2B5EF4-FFF2-40B4-BE49-F238E27FC236}">
                    <a16:creationId xmlns:a16="http://schemas.microsoft.com/office/drawing/2014/main" id="{DFB7D20E-9475-1A4B-6DB7-AEDE8FD928D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40768" y="3883471"/>
                <a:ext cx="57960" cy="53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Pennanteckning 16">
                <a:extLst>
                  <a:ext uri="{FF2B5EF4-FFF2-40B4-BE49-F238E27FC236}">
                    <a16:creationId xmlns:a16="http://schemas.microsoft.com/office/drawing/2014/main" id="{7E0A1ADC-5940-9E9F-E241-BB0D8ACA6C92}"/>
                  </a:ext>
                </a:extLst>
              </p14:cNvPr>
              <p14:cNvContentPartPr/>
              <p14:nvPr/>
            </p14:nvContentPartPr>
            <p14:xfrm>
              <a:off x="307088" y="3880231"/>
              <a:ext cx="290880" cy="529920"/>
            </p14:xfrm>
          </p:contentPart>
        </mc:Choice>
        <mc:Fallback xmlns="">
          <p:pic>
            <p:nvPicPr>
              <p:cNvPr id="17" name="Pennanteckning 16">
                <a:extLst>
                  <a:ext uri="{FF2B5EF4-FFF2-40B4-BE49-F238E27FC236}">
                    <a16:creationId xmlns:a16="http://schemas.microsoft.com/office/drawing/2014/main" id="{7E0A1ADC-5940-9E9F-E241-BB0D8ACA6C9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89088" y="3862591"/>
                <a:ext cx="326520" cy="56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8" name="Pennanteckning 17">
                <a:extLst>
                  <a:ext uri="{FF2B5EF4-FFF2-40B4-BE49-F238E27FC236}">
                    <a16:creationId xmlns:a16="http://schemas.microsoft.com/office/drawing/2014/main" id="{1BFF5D98-C66F-CD25-0313-D80066AF45E3}"/>
                  </a:ext>
                </a:extLst>
              </p14:cNvPr>
              <p14:cNvContentPartPr/>
              <p14:nvPr/>
            </p14:nvContentPartPr>
            <p14:xfrm>
              <a:off x="775448" y="3921271"/>
              <a:ext cx="236160" cy="439200"/>
            </p14:xfrm>
          </p:contentPart>
        </mc:Choice>
        <mc:Fallback xmlns="">
          <p:pic>
            <p:nvPicPr>
              <p:cNvPr id="18" name="Pennanteckning 17">
                <a:extLst>
                  <a:ext uri="{FF2B5EF4-FFF2-40B4-BE49-F238E27FC236}">
                    <a16:creationId xmlns:a16="http://schemas.microsoft.com/office/drawing/2014/main" id="{1BFF5D98-C66F-CD25-0313-D80066AF45E3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57448" y="3903631"/>
                <a:ext cx="271800" cy="47484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upp 20">
            <a:extLst>
              <a:ext uri="{FF2B5EF4-FFF2-40B4-BE49-F238E27FC236}">
                <a16:creationId xmlns:a16="http://schemas.microsoft.com/office/drawing/2014/main" id="{327786A9-9015-E33E-030B-8F4D50055CBC}"/>
              </a:ext>
            </a:extLst>
          </p:cNvPr>
          <p:cNvGrpSpPr/>
          <p:nvPr/>
        </p:nvGrpSpPr>
        <p:grpSpPr>
          <a:xfrm>
            <a:off x="243008" y="4760791"/>
            <a:ext cx="396360" cy="298800"/>
            <a:chOff x="243008" y="4760791"/>
            <a:chExt cx="396360" cy="29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9" name="Pennanteckning 18">
                  <a:extLst>
                    <a:ext uri="{FF2B5EF4-FFF2-40B4-BE49-F238E27FC236}">
                      <a16:creationId xmlns:a16="http://schemas.microsoft.com/office/drawing/2014/main" id="{4DFF25FD-C49A-BD48-B8AD-A56B02610739}"/>
                    </a:ext>
                  </a:extLst>
                </p14:cNvPr>
                <p14:cNvContentPartPr/>
                <p14:nvPr/>
              </p14:nvContentPartPr>
              <p14:xfrm>
                <a:off x="243008" y="4815871"/>
                <a:ext cx="34200" cy="243720"/>
              </p14:xfrm>
            </p:contentPart>
          </mc:Choice>
          <mc:Fallback xmlns="">
            <p:pic>
              <p:nvPicPr>
                <p:cNvPr id="19" name="Pennanteckning 18">
                  <a:extLst>
                    <a:ext uri="{FF2B5EF4-FFF2-40B4-BE49-F238E27FC236}">
                      <a16:creationId xmlns:a16="http://schemas.microsoft.com/office/drawing/2014/main" id="{4DFF25FD-C49A-BD48-B8AD-A56B0261073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25368" y="4797871"/>
                  <a:ext cx="6984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0" name="Pennanteckning 19">
                  <a:extLst>
                    <a:ext uri="{FF2B5EF4-FFF2-40B4-BE49-F238E27FC236}">
                      <a16:creationId xmlns:a16="http://schemas.microsoft.com/office/drawing/2014/main" id="{EBF1A0AE-6F3A-AA4A-750C-3E8BE090B6BA}"/>
                    </a:ext>
                  </a:extLst>
                </p14:cNvPr>
                <p14:cNvContentPartPr/>
                <p14:nvPr/>
              </p14:nvContentPartPr>
              <p14:xfrm>
                <a:off x="423368" y="4760791"/>
                <a:ext cx="216000" cy="249840"/>
              </p14:xfrm>
            </p:contentPart>
          </mc:Choice>
          <mc:Fallback xmlns="">
            <p:pic>
              <p:nvPicPr>
                <p:cNvPr id="20" name="Pennanteckning 19">
                  <a:extLst>
                    <a:ext uri="{FF2B5EF4-FFF2-40B4-BE49-F238E27FC236}">
                      <a16:creationId xmlns:a16="http://schemas.microsoft.com/office/drawing/2014/main" id="{EBF1A0AE-6F3A-AA4A-750C-3E8BE090B6B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05728" y="4742791"/>
                  <a:ext cx="251640" cy="285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2" name="Pennanteckning 21">
                <a:extLst>
                  <a:ext uri="{FF2B5EF4-FFF2-40B4-BE49-F238E27FC236}">
                    <a16:creationId xmlns:a16="http://schemas.microsoft.com/office/drawing/2014/main" id="{8A99F6CA-CE6E-CB16-467D-D5F94A8E8050}"/>
                  </a:ext>
                </a:extLst>
              </p14:cNvPr>
              <p14:cNvContentPartPr/>
              <p14:nvPr/>
            </p14:nvContentPartPr>
            <p14:xfrm>
              <a:off x="762488" y="4774111"/>
              <a:ext cx="195840" cy="246600"/>
            </p14:xfrm>
          </p:contentPart>
        </mc:Choice>
        <mc:Fallback xmlns="">
          <p:pic>
            <p:nvPicPr>
              <p:cNvPr id="22" name="Pennanteckning 21">
                <a:extLst>
                  <a:ext uri="{FF2B5EF4-FFF2-40B4-BE49-F238E27FC236}">
                    <a16:creationId xmlns:a16="http://schemas.microsoft.com/office/drawing/2014/main" id="{8A99F6CA-CE6E-CB16-467D-D5F94A8E805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44848" y="4756471"/>
                <a:ext cx="231480" cy="282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Grupp 27">
            <a:extLst>
              <a:ext uri="{FF2B5EF4-FFF2-40B4-BE49-F238E27FC236}">
                <a16:creationId xmlns:a16="http://schemas.microsoft.com/office/drawing/2014/main" id="{75FF40AC-4E63-A06B-6235-D2817400ADFD}"/>
              </a:ext>
            </a:extLst>
          </p:cNvPr>
          <p:cNvGrpSpPr/>
          <p:nvPr/>
        </p:nvGrpSpPr>
        <p:grpSpPr>
          <a:xfrm>
            <a:off x="1497968" y="4688071"/>
            <a:ext cx="653040" cy="320400"/>
            <a:chOff x="1497968" y="4688071"/>
            <a:chExt cx="653040" cy="320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3" name="Pennanteckning 22">
                  <a:extLst>
                    <a:ext uri="{FF2B5EF4-FFF2-40B4-BE49-F238E27FC236}">
                      <a16:creationId xmlns:a16="http://schemas.microsoft.com/office/drawing/2014/main" id="{BB418547-EA08-0C77-1FB9-A39C0B79E407}"/>
                    </a:ext>
                  </a:extLst>
                </p14:cNvPr>
                <p14:cNvContentPartPr/>
                <p14:nvPr/>
              </p14:nvContentPartPr>
              <p14:xfrm>
                <a:off x="1497968" y="4709671"/>
                <a:ext cx="33120" cy="254160"/>
              </p14:xfrm>
            </p:contentPart>
          </mc:Choice>
          <mc:Fallback xmlns="">
            <p:pic>
              <p:nvPicPr>
                <p:cNvPr id="23" name="Pennanteckning 22">
                  <a:extLst>
                    <a:ext uri="{FF2B5EF4-FFF2-40B4-BE49-F238E27FC236}">
                      <a16:creationId xmlns:a16="http://schemas.microsoft.com/office/drawing/2014/main" id="{BB418547-EA08-0C77-1FB9-A39C0B79E40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480328" y="4692031"/>
                  <a:ext cx="6876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4" name="Pennanteckning 23">
                  <a:extLst>
                    <a:ext uri="{FF2B5EF4-FFF2-40B4-BE49-F238E27FC236}">
                      <a16:creationId xmlns:a16="http://schemas.microsoft.com/office/drawing/2014/main" id="{10FCE96E-4962-1692-820A-2A11439F6011}"/>
                    </a:ext>
                  </a:extLst>
                </p14:cNvPr>
                <p14:cNvContentPartPr/>
                <p14:nvPr/>
              </p14:nvContentPartPr>
              <p14:xfrm>
                <a:off x="1656368" y="4720471"/>
                <a:ext cx="216360" cy="288000"/>
              </p14:xfrm>
            </p:contentPart>
          </mc:Choice>
          <mc:Fallback xmlns="">
            <p:pic>
              <p:nvPicPr>
                <p:cNvPr id="24" name="Pennanteckning 23">
                  <a:extLst>
                    <a:ext uri="{FF2B5EF4-FFF2-40B4-BE49-F238E27FC236}">
                      <a16:creationId xmlns:a16="http://schemas.microsoft.com/office/drawing/2014/main" id="{10FCE96E-4962-1692-820A-2A11439F6011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638728" y="4702831"/>
                  <a:ext cx="252000" cy="32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6" name="Pennanteckning 25">
                  <a:extLst>
                    <a:ext uri="{FF2B5EF4-FFF2-40B4-BE49-F238E27FC236}">
                      <a16:creationId xmlns:a16="http://schemas.microsoft.com/office/drawing/2014/main" id="{5F1794D7-6A65-F56C-E6F4-B7DD96BCEDB2}"/>
                    </a:ext>
                  </a:extLst>
                </p14:cNvPr>
                <p14:cNvContentPartPr/>
                <p14:nvPr/>
              </p14:nvContentPartPr>
              <p14:xfrm>
                <a:off x="1910888" y="4688071"/>
                <a:ext cx="240120" cy="236160"/>
              </p14:xfrm>
            </p:contentPart>
          </mc:Choice>
          <mc:Fallback xmlns="">
            <p:pic>
              <p:nvPicPr>
                <p:cNvPr id="26" name="Pennanteckning 25">
                  <a:extLst>
                    <a:ext uri="{FF2B5EF4-FFF2-40B4-BE49-F238E27FC236}">
                      <a16:creationId xmlns:a16="http://schemas.microsoft.com/office/drawing/2014/main" id="{5F1794D7-6A65-F56C-E6F4-B7DD96BCEDB2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892888" y="4670071"/>
                  <a:ext cx="275760" cy="271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upp 31">
            <a:extLst>
              <a:ext uri="{FF2B5EF4-FFF2-40B4-BE49-F238E27FC236}">
                <a16:creationId xmlns:a16="http://schemas.microsoft.com/office/drawing/2014/main" id="{5A711F34-2A08-0870-CFCD-A8F284E3997F}"/>
              </a:ext>
            </a:extLst>
          </p:cNvPr>
          <p:cNvGrpSpPr/>
          <p:nvPr/>
        </p:nvGrpSpPr>
        <p:grpSpPr>
          <a:xfrm>
            <a:off x="2625848" y="4603471"/>
            <a:ext cx="661320" cy="311040"/>
            <a:chOff x="2625848" y="4603471"/>
            <a:chExt cx="661320" cy="311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7" name="Pennanteckning 26">
                  <a:extLst>
                    <a:ext uri="{FF2B5EF4-FFF2-40B4-BE49-F238E27FC236}">
                      <a16:creationId xmlns:a16="http://schemas.microsoft.com/office/drawing/2014/main" id="{D4571920-9CD0-46D7-C7DE-DCE22EB9C523}"/>
                    </a:ext>
                  </a:extLst>
                </p14:cNvPr>
                <p14:cNvContentPartPr/>
                <p14:nvPr/>
              </p14:nvContentPartPr>
              <p14:xfrm>
                <a:off x="2625848" y="4603471"/>
                <a:ext cx="54000" cy="307080"/>
              </p14:xfrm>
            </p:contentPart>
          </mc:Choice>
          <mc:Fallback xmlns="">
            <p:pic>
              <p:nvPicPr>
                <p:cNvPr id="27" name="Pennanteckning 26">
                  <a:extLst>
                    <a:ext uri="{FF2B5EF4-FFF2-40B4-BE49-F238E27FC236}">
                      <a16:creationId xmlns:a16="http://schemas.microsoft.com/office/drawing/2014/main" id="{D4571920-9CD0-46D7-C7DE-DCE22EB9C523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607848" y="4585831"/>
                  <a:ext cx="89640" cy="34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9" name="Pennanteckning 28">
                  <a:extLst>
                    <a:ext uri="{FF2B5EF4-FFF2-40B4-BE49-F238E27FC236}">
                      <a16:creationId xmlns:a16="http://schemas.microsoft.com/office/drawing/2014/main" id="{E49AF346-CBCC-DF50-7DF8-2BDB144F80FA}"/>
                    </a:ext>
                  </a:extLst>
                </p14:cNvPr>
                <p14:cNvContentPartPr/>
                <p14:nvPr/>
              </p14:nvContentPartPr>
              <p14:xfrm>
                <a:off x="2741408" y="4603471"/>
                <a:ext cx="237960" cy="311040"/>
              </p14:xfrm>
            </p:contentPart>
          </mc:Choice>
          <mc:Fallback xmlns="">
            <p:pic>
              <p:nvPicPr>
                <p:cNvPr id="29" name="Pennanteckning 28">
                  <a:extLst>
                    <a:ext uri="{FF2B5EF4-FFF2-40B4-BE49-F238E27FC236}">
                      <a16:creationId xmlns:a16="http://schemas.microsoft.com/office/drawing/2014/main" id="{E49AF346-CBCC-DF50-7DF8-2BDB144F80FA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723408" y="4585831"/>
                  <a:ext cx="273600" cy="34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1" name="Pennanteckning 30">
                  <a:extLst>
                    <a:ext uri="{FF2B5EF4-FFF2-40B4-BE49-F238E27FC236}">
                      <a16:creationId xmlns:a16="http://schemas.microsoft.com/office/drawing/2014/main" id="{6FFE4CF4-F185-8D78-F4C2-DB9F237F1C47}"/>
                    </a:ext>
                  </a:extLst>
                </p14:cNvPr>
                <p14:cNvContentPartPr/>
                <p14:nvPr/>
              </p14:nvContentPartPr>
              <p14:xfrm>
                <a:off x="3038408" y="4611031"/>
                <a:ext cx="248760" cy="303480"/>
              </p14:xfrm>
            </p:contentPart>
          </mc:Choice>
          <mc:Fallback xmlns="">
            <p:pic>
              <p:nvPicPr>
                <p:cNvPr id="31" name="Pennanteckning 30">
                  <a:extLst>
                    <a:ext uri="{FF2B5EF4-FFF2-40B4-BE49-F238E27FC236}">
                      <a16:creationId xmlns:a16="http://schemas.microsoft.com/office/drawing/2014/main" id="{6FFE4CF4-F185-8D78-F4C2-DB9F237F1C4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020768" y="4593391"/>
                  <a:ext cx="284400" cy="339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upp 35">
            <a:extLst>
              <a:ext uri="{FF2B5EF4-FFF2-40B4-BE49-F238E27FC236}">
                <a16:creationId xmlns:a16="http://schemas.microsoft.com/office/drawing/2014/main" id="{2B2FB759-F05A-EF66-004A-F3EF0C3AC7A2}"/>
              </a:ext>
            </a:extLst>
          </p:cNvPr>
          <p:cNvGrpSpPr/>
          <p:nvPr/>
        </p:nvGrpSpPr>
        <p:grpSpPr>
          <a:xfrm>
            <a:off x="403208" y="5220151"/>
            <a:ext cx="640800" cy="232920"/>
            <a:chOff x="403208" y="5220151"/>
            <a:chExt cx="640800" cy="23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3" name="Pennanteckning 32">
                  <a:extLst>
                    <a:ext uri="{FF2B5EF4-FFF2-40B4-BE49-F238E27FC236}">
                      <a16:creationId xmlns:a16="http://schemas.microsoft.com/office/drawing/2014/main" id="{7A6E98AD-2C57-1CB8-24F4-8032F199E351}"/>
                    </a:ext>
                  </a:extLst>
                </p14:cNvPr>
                <p14:cNvContentPartPr/>
                <p14:nvPr/>
              </p14:nvContentPartPr>
              <p14:xfrm>
                <a:off x="403208" y="5241391"/>
                <a:ext cx="12240" cy="211680"/>
              </p14:xfrm>
            </p:contentPart>
          </mc:Choice>
          <mc:Fallback xmlns="">
            <p:pic>
              <p:nvPicPr>
                <p:cNvPr id="33" name="Pennanteckning 32">
                  <a:extLst>
                    <a:ext uri="{FF2B5EF4-FFF2-40B4-BE49-F238E27FC236}">
                      <a16:creationId xmlns:a16="http://schemas.microsoft.com/office/drawing/2014/main" id="{7A6E98AD-2C57-1CB8-24F4-8032F199E351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85208" y="5223391"/>
                  <a:ext cx="4788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4" name="Pennanteckning 33">
                  <a:extLst>
                    <a:ext uri="{FF2B5EF4-FFF2-40B4-BE49-F238E27FC236}">
                      <a16:creationId xmlns:a16="http://schemas.microsoft.com/office/drawing/2014/main" id="{5FAB1CB4-BD59-2D38-B845-88C1CA7E1F3A}"/>
                    </a:ext>
                  </a:extLst>
                </p14:cNvPr>
                <p14:cNvContentPartPr/>
                <p14:nvPr/>
              </p14:nvContentPartPr>
              <p14:xfrm>
                <a:off x="519488" y="5220151"/>
                <a:ext cx="195840" cy="214200"/>
              </p14:xfrm>
            </p:contentPart>
          </mc:Choice>
          <mc:Fallback xmlns="">
            <p:pic>
              <p:nvPicPr>
                <p:cNvPr id="34" name="Pennanteckning 33">
                  <a:extLst>
                    <a:ext uri="{FF2B5EF4-FFF2-40B4-BE49-F238E27FC236}">
                      <a16:creationId xmlns:a16="http://schemas.microsoft.com/office/drawing/2014/main" id="{5FAB1CB4-BD59-2D38-B845-88C1CA7E1F3A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01488" y="5202511"/>
                  <a:ext cx="23148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5" name="Pennanteckning 34">
                  <a:extLst>
                    <a:ext uri="{FF2B5EF4-FFF2-40B4-BE49-F238E27FC236}">
                      <a16:creationId xmlns:a16="http://schemas.microsoft.com/office/drawing/2014/main" id="{9C1060B5-A4C2-3790-5E8D-19303A49A6E3}"/>
                    </a:ext>
                  </a:extLst>
                </p14:cNvPr>
                <p14:cNvContentPartPr/>
                <p14:nvPr/>
              </p14:nvContentPartPr>
              <p14:xfrm>
                <a:off x="819728" y="5241391"/>
                <a:ext cx="224280" cy="191880"/>
              </p14:xfrm>
            </p:contentPart>
          </mc:Choice>
          <mc:Fallback xmlns="">
            <p:pic>
              <p:nvPicPr>
                <p:cNvPr id="35" name="Pennanteckning 34">
                  <a:extLst>
                    <a:ext uri="{FF2B5EF4-FFF2-40B4-BE49-F238E27FC236}">
                      <a16:creationId xmlns:a16="http://schemas.microsoft.com/office/drawing/2014/main" id="{9C1060B5-A4C2-3790-5E8D-19303A49A6E3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01728" y="5223391"/>
                  <a:ext cx="259920" cy="227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7" name="Pennanteckning 36">
                <a:extLst>
                  <a:ext uri="{FF2B5EF4-FFF2-40B4-BE49-F238E27FC236}">
                    <a16:creationId xmlns:a16="http://schemas.microsoft.com/office/drawing/2014/main" id="{07D9FC69-2D6A-7BD8-8068-812769974250}"/>
                  </a:ext>
                </a:extLst>
              </p14:cNvPr>
              <p14:cNvContentPartPr/>
              <p14:nvPr/>
            </p14:nvContentPartPr>
            <p14:xfrm>
              <a:off x="1466288" y="5135191"/>
              <a:ext cx="22680" cy="222120"/>
            </p14:xfrm>
          </p:contentPart>
        </mc:Choice>
        <mc:Fallback xmlns="">
          <p:pic>
            <p:nvPicPr>
              <p:cNvPr id="37" name="Pennanteckning 36">
                <a:extLst>
                  <a:ext uri="{FF2B5EF4-FFF2-40B4-BE49-F238E27FC236}">
                    <a16:creationId xmlns:a16="http://schemas.microsoft.com/office/drawing/2014/main" id="{07D9FC69-2D6A-7BD8-8068-812769974250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448648" y="5117551"/>
                <a:ext cx="58320" cy="257760"/>
              </a:xfrm>
              <a:prstGeom prst="rect">
                <a:avLst/>
              </a:prstGeom>
            </p:spPr>
          </p:pic>
        </mc:Fallback>
      </mc:AlternateContent>
      <p:grpSp>
        <p:nvGrpSpPr>
          <p:cNvPr id="43" name="Grupp 42">
            <a:extLst>
              <a:ext uri="{FF2B5EF4-FFF2-40B4-BE49-F238E27FC236}">
                <a16:creationId xmlns:a16="http://schemas.microsoft.com/office/drawing/2014/main" id="{2A9853CC-48CD-E50C-372A-0F4FCEACFA2F}"/>
              </a:ext>
            </a:extLst>
          </p:cNvPr>
          <p:cNvGrpSpPr/>
          <p:nvPr/>
        </p:nvGrpSpPr>
        <p:grpSpPr>
          <a:xfrm>
            <a:off x="1625768" y="5145631"/>
            <a:ext cx="374400" cy="279000"/>
            <a:chOff x="1625768" y="5145631"/>
            <a:chExt cx="374400" cy="279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1" name="Pennanteckning 40">
                  <a:extLst>
                    <a:ext uri="{FF2B5EF4-FFF2-40B4-BE49-F238E27FC236}">
                      <a16:creationId xmlns:a16="http://schemas.microsoft.com/office/drawing/2014/main" id="{2E48245F-CC72-72CE-5C9F-1C418B015A8B}"/>
                    </a:ext>
                  </a:extLst>
                </p14:cNvPr>
                <p14:cNvContentPartPr/>
                <p14:nvPr/>
              </p14:nvContentPartPr>
              <p14:xfrm>
                <a:off x="1625768" y="5188471"/>
                <a:ext cx="118800" cy="236160"/>
              </p14:xfrm>
            </p:contentPart>
          </mc:Choice>
          <mc:Fallback xmlns="">
            <p:pic>
              <p:nvPicPr>
                <p:cNvPr id="41" name="Pennanteckning 40">
                  <a:extLst>
                    <a:ext uri="{FF2B5EF4-FFF2-40B4-BE49-F238E27FC236}">
                      <a16:creationId xmlns:a16="http://schemas.microsoft.com/office/drawing/2014/main" id="{2E48245F-CC72-72CE-5C9F-1C418B015A8B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607768" y="5170471"/>
                  <a:ext cx="15444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2" name="Pennanteckning 41">
                  <a:extLst>
                    <a:ext uri="{FF2B5EF4-FFF2-40B4-BE49-F238E27FC236}">
                      <a16:creationId xmlns:a16="http://schemas.microsoft.com/office/drawing/2014/main" id="{6C345815-1273-4F86-E373-4CC7CF36CF9B}"/>
                    </a:ext>
                  </a:extLst>
                </p14:cNvPr>
                <p14:cNvContentPartPr/>
                <p14:nvPr/>
              </p14:nvContentPartPr>
              <p14:xfrm>
                <a:off x="1773368" y="5145631"/>
                <a:ext cx="226800" cy="225000"/>
              </p14:xfrm>
            </p:contentPart>
          </mc:Choice>
          <mc:Fallback xmlns="">
            <p:pic>
              <p:nvPicPr>
                <p:cNvPr id="42" name="Pennanteckning 41">
                  <a:extLst>
                    <a:ext uri="{FF2B5EF4-FFF2-40B4-BE49-F238E27FC236}">
                      <a16:creationId xmlns:a16="http://schemas.microsoft.com/office/drawing/2014/main" id="{6C345815-1273-4F86-E373-4CC7CF36CF9B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755728" y="5127631"/>
                  <a:ext cx="262440" cy="260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upp 46">
            <a:extLst>
              <a:ext uri="{FF2B5EF4-FFF2-40B4-BE49-F238E27FC236}">
                <a16:creationId xmlns:a16="http://schemas.microsoft.com/office/drawing/2014/main" id="{EF34F467-0A40-3B84-52C6-4C91B07A885A}"/>
              </a:ext>
            </a:extLst>
          </p:cNvPr>
          <p:cNvGrpSpPr/>
          <p:nvPr/>
        </p:nvGrpSpPr>
        <p:grpSpPr>
          <a:xfrm>
            <a:off x="2626208" y="5092351"/>
            <a:ext cx="543240" cy="254880"/>
            <a:chOff x="2626208" y="5092351"/>
            <a:chExt cx="543240" cy="25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4" name="Pennanteckning 43">
                  <a:extLst>
                    <a:ext uri="{FF2B5EF4-FFF2-40B4-BE49-F238E27FC236}">
                      <a16:creationId xmlns:a16="http://schemas.microsoft.com/office/drawing/2014/main" id="{238E4030-3F7E-FD42-C73D-4B509A58A09B}"/>
                    </a:ext>
                  </a:extLst>
                </p14:cNvPr>
                <p14:cNvContentPartPr/>
                <p14:nvPr/>
              </p14:nvContentPartPr>
              <p14:xfrm>
                <a:off x="2626208" y="5092351"/>
                <a:ext cx="360" cy="254880"/>
              </p14:xfrm>
            </p:contentPart>
          </mc:Choice>
          <mc:Fallback xmlns="">
            <p:pic>
              <p:nvPicPr>
                <p:cNvPr id="44" name="Pennanteckning 43">
                  <a:extLst>
                    <a:ext uri="{FF2B5EF4-FFF2-40B4-BE49-F238E27FC236}">
                      <a16:creationId xmlns:a16="http://schemas.microsoft.com/office/drawing/2014/main" id="{238E4030-3F7E-FD42-C73D-4B509A58A09B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608208" y="5074711"/>
                  <a:ext cx="3600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5" name="Pennanteckning 44">
                  <a:extLst>
                    <a:ext uri="{FF2B5EF4-FFF2-40B4-BE49-F238E27FC236}">
                      <a16:creationId xmlns:a16="http://schemas.microsoft.com/office/drawing/2014/main" id="{F6640C50-8F55-D84F-0822-CB70FBCE9D41}"/>
                    </a:ext>
                  </a:extLst>
                </p14:cNvPr>
                <p14:cNvContentPartPr/>
                <p14:nvPr/>
              </p14:nvContentPartPr>
              <p14:xfrm>
                <a:off x="2720168" y="5133031"/>
                <a:ext cx="151920" cy="180360"/>
              </p14:xfrm>
            </p:contentPart>
          </mc:Choice>
          <mc:Fallback xmlns="">
            <p:pic>
              <p:nvPicPr>
                <p:cNvPr id="45" name="Pennanteckning 44">
                  <a:extLst>
                    <a:ext uri="{FF2B5EF4-FFF2-40B4-BE49-F238E27FC236}">
                      <a16:creationId xmlns:a16="http://schemas.microsoft.com/office/drawing/2014/main" id="{F6640C50-8F55-D84F-0822-CB70FBCE9D41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702168" y="5115391"/>
                  <a:ext cx="18756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6" name="Pennanteckning 45">
                  <a:extLst>
                    <a:ext uri="{FF2B5EF4-FFF2-40B4-BE49-F238E27FC236}">
                      <a16:creationId xmlns:a16="http://schemas.microsoft.com/office/drawing/2014/main" id="{C74BD9E3-F193-C42A-369E-5D2B1741244A}"/>
                    </a:ext>
                  </a:extLst>
                </p14:cNvPr>
                <p14:cNvContentPartPr/>
                <p14:nvPr/>
              </p14:nvContentPartPr>
              <p14:xfrm>
                <a:off x="2996648" y="5103511"/>
                <a:ext cx="172800" cy="172800"/>
              </p14:xfrm>
            </p:contentPart>
          </mc:Choice>
          <mc:Fallback xmlns="">
            <p:pic>
              <p:nvPicPr>
                <p:cNvPr id="46" name="Pennanteckning 45">
                  <a:extLst>
                    <a:ext uri="{FF2B5EF4-FFF2-40B4-BE49-F238E27FC236}">
                      <a16:creationId xmlns:a16="http://schemas.microsoft.com/office/drawing/2014/main" id="{C74BD9E3-F193-C42A-369E-5D2B1741244A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979008" y="5085511"/>
                  <a:ext cx="208440" cy="2084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051" name="Picture 3" descr="image">
            <a:extLst>
              <a:ext uri="{FF2B5EF4-FFF2-40B4-BE49-F238E27FC236}">
                <a16:creationId xmlns:a16="http://schemas.microsoft.com/office/drawing/2014/main" id="{63975094-D66E-CE99-359F-67FA2FEB3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43955">
            <a:off x="2907677" y="3843141"/>
            <a:ext cx="490106" cy="62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9" name="Pennanteckning 48">
                <a:extLst>
                  <a:ext uri="{FF2B5EF4-FFF2-40B4-BE49-F238E27FC236}">
                    <a16:creationId xmlns:a16="http://schemas.microsoft.com/office/drawing/2014/main" id="{61E5E960-9D82-A506-36D6-C78150FB5287}"/>
                  </a:ext>
                </a:extLst>
              </p14:cNvPr>
              <p14:cNvContentPartPr/>
              <p14:nvPr/>
            </p14:nvContentPartPr>
            <p14:xfrm>
              <a:off x="3326408" y="4072111"/>
              <a:ext cx="184320" cy="211680"/>
            </p14:xfrm>
          </p:contentPart>
        </mc:Choice>
        <mc:Fallback xmlns="">
          <p:pic>
            <p:nvPicPr>
              <p:cNvPr id="49" name="Pennanteckning 48">
                <a:extLst>
                  <a:ext uri="{FF2B5EF4-FFF2-40B4-BE49-F238E27FC236}">
                    <a16:creationId xmlns:a16="http://schemas.microsoft.com/office/drawing/2014/main" id="{61E5E960-9D82-A506-36D6-C78150FB5287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3308768" y="4054111"/>
                <a:ext cx="219960" cy="24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50" name="Pennanteckning 49">
                <a:extLst>
                  <a:ext uri="{FF2B5EF4-FFF2-40B4-BE49-F238E27FC236}">
                    <a16:creationId xmlns:a16="http://schemas.microsoft.com/office/drawing/2014/main" id="{844B9A32-997D-BBF5-69E6-8232424549A9}"/>
                  </a:ext>
                </a:extLst>
              </p14:cNvPr>
              <p14:cNvContentPartPr/>
              <p14:nvPr/>
            </p14:nvContentPartPr>
            <p14:xfrm>
              <a:off x="3668408" y="5071471"/>
              <a:ext cx="326520" cy="200880"/>
            </p14:xfrm>
          </p:contentPart>
        </mc:Choice>
        <mc:Fallback xmlns="">
          <p:pic>
            <p:nvPicPr>
              <p:cNvPr id="50" name="Pennanteckning 49">
                <a:extLst>
                  <a:ext uri="{FF2B5EF4-FFF2-40B4-BE49-F238E27FC236}">
                    <a16:creationId xmlns:a16="http://schemas.microsoft.com/office/drawing/2014/main" id="{844B9A32-997D-BBF5-69E6-8232424549A9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650768" y="5053471"/>
                <a:ext cx="362160" cy="23652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Pratbubbla: rektangel med rundade hörn 5">
            <a:extLst>
              <a:ext uri="{FF2B5EF4-FFF2-40B4-BE49-F238E27FC236}">
                <a16:creationId xmlns:a16="http://schemas.microsoft.com/office/drawing/2014/main" id="{65B9A67C-FCA1-04AD-2509-372E64B5ECA3}"/>
              </a:ext>
            </a:extLst>
          </p:cNvPr>
          <p:cNvSpPr/>
          <p:nvPr/>
        </p:nvSpPr>
        <p:spPr>
          <a:xfrm>
            <a:off x="6360160" y="2763520"/>
            <a:ext cx="1300480" cy="489132"/>
          </a:xfrm>
          <a:prstGeom prst="wedgeRoundRectCallout">
            <a:avLst>
              <a:gd name="adj1" fmla="val -169493"/>
              <a:gd name="adj2" fmla="val 15447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>
                <a:solidFill>
                  <a:schemeClr val="tx1"/>
                </a:solidFill>
                <a:latin typeface="Georgia" panose="02040502050405020303" pitchFamily="18" charset="0"/>
              </a:rPr>
              <a:t> Da </a:t>
            </a:r>
            <a:r>
              <a:rPr lang="sv-SE" sz="1600" dirty="0" err="1">
                <a:solidFill>
                  <a:schemeClr val="tx1"/>
                </a:solidFill>
                <a:latin typeface="Georgia" panose="02040502050405020303" pitchFamily="18" charset="0"/>
              </a:rPr>
              <a:t>sh</a:t>
            </a:r>
            <a:r>
              <a:rPr lang="sv-SE" sz="1600" dirty="0">
                <a:solidFill>
                  <a:schemeClr val="tx1"/>
                </a:solidFill>
                <a:latin typeface="Georgia" panose="02040502050405020303" pitchFamily="18" charset="0"/>
              </a:rPr>
              <a:t>-IT!</a:t>
            </a:r>
            <a:r>
              <a:rPr lang="sv-SE" dirty="0">
                <a:latin typeface="Georgia" panose="02040502050405020303" pitchFamily="18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469280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A05311D7-6A13-5F91-2E7F-4EDF80361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3" y="-21936"/>
            <a:ext cx="12230999" cy="6879936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27B5B12E-36F7-D6FF-D591-F9F6C9878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491" y="0"/>
            <a:ext cx="3202389" cy="5223235"/>
          </a:xfrm>
          <a:prstGeom prst="rect">
            <a:avLst/>
          </a:prstGeom>
        </p:spPr>
      </p:pic>
      <p:pic>
        <p:nvPicPr>
          <p:cNvPr id="1027" name="669BB5B9-6E21-4292-A61B-AD45048B4100" descr="Skärmavbild 2023-12-29 kl. 12.45.33.jpeg">
            <a:extLst>
              <a:ext uri="{FF2B5EF4-FFF2-40B4-BE49-F238E27FC236}">
                <a16:creationId xmlns:a16="http://schemas.microsoft.com/office/drawing/2014/main" id="{8CF9130C-9188-2D13-AC66-A653B1313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226" y="5135563"/>
            <a:ext cx="3276917" cy="157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6449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5161E2B4-EBC0-B3C4-373F-946619A0DA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55" b="6815"/>
          <a:stretch/>
        </p:blipFill>
        <p:spPr>
          <a:xfrm>
            <a:off x="0" y="-1"/>
            <a:ext cx="6024880" cy="6876541"/>
          </a:xfrm>
          <a:prstGeom prst="rect">
            <a:avLst/>
          </a:prstGeom>
        </p:spPr>
      </p:pic>
      <p:sp>
        <p:nvSpPr>
          <p:cNvPr id="3" name="Pratbubbla: rektangel med rundade hörn 2">
            <a:extLst>
              <a:ext uri="{FF2B5EF4-FFF2-40B4-BE49-F238E27FC236}">
                <a16:creationId xmlns:a16="http://schemas.microsoft.com/office/drawing/2014/main" id="{BEDE4EB1-C2F4-8DC0-F222-2A97A37118D1}"/>
              </a:ext>
            </a:extLst>
          </p:cNvPr>
          <p:cNvSpPr/>
          <p:nvPr/>
        </p:nvSpPr>
        <p:spPr>
          <a:xfrm>
            <a:off x="232598" y="1198426"/>
            <a:ext cx="3135650" cy="1229814"/>
          </a:xfrm>
          <a:prstGeom prst="wedgeRoundRectCallout">
            <a:avLst>
              <a:gd name="adj1" fmla="val 50725"/>
              <a:gd name="adj2" fmla="val 24870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3F8A087E-F596-4E5C-5BA6-8EFAE22BC140}"/>
              </a:ext>
            </a:extLst>
          </p:cNvPr>
          <p:cNvSpPr txBox="1"/>
          <p:nvPr/>
        </p:nvSpPr>
        <p:spPr>
          <a:xfrm>
            <a:off x="359390" y="1198426"/>
            <a:ext cx="3135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Georgia" panose="02040502050405020303" pitchFamily="18" charset="0"/>
              </a:rPr>
              <a:t>Jag är antagen till forskarutbildningen! Skönt kunna läsa i lugn och ro på Kommunikation…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3BDEB3F8-D2FA-6E4D-D036-CE5074DBED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059" b="8642"/>
          <a:stretch/>
        </p:blipFill>
        <p:spPr>
          <a:xfrm>
            <a:off x="6024880" y="-1397000"/>
            <a:ext cx="6167120" cy="8636032"/>
          </a:xfrm>
          <a:prstGeom prst="rect">
            <a:avLst/>
          </a:prstGeom>
        </p:spPr>
      </p:pic>
      <p:sp>
        <p:nvSpPr>
          <p:cNvPr id="6" name="Pratbubbla: rektangel med rundade hörn 5">
            <a:extLst>
              <a:ext uri="{FF2B5EF4-FFF2-40B4-BE49-F238E27FC236}">
                <a16:creationId xmlns:a16="http://schemas.microsoft.com/office/drawing/2014/main" id="{71839B38-8A6F-0BE7-358C-C76C9AB30B29}"/>
              </a:ext>
            </a:extLst>
          </p:cNvPr>
          <p:cNvSpPr/>
          <p:nvPr/>
        </p:nvSpPr>
        <p:spPr>
          <a:xfrm>
            <a:off x="5084541" y="5801359"/>
            <a:ext cx="3012980" cy="756921"/>
          </a:xfrm>
          <a:prstGeom prst="wedgeRoundRectCallout">
            <a:avLst>
              <a:gd name="adj1" fmla="val 68787"/>
              <a:gd name="adj2" fmla="val -57726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3E485055-6F13-6D6B-B61D-0850A94E9BE5}"/>
              </a:ext>
            </a:extLst>
          </p:cNvPr>
          <p:cNvSpPr txBox="1"/>
          <p:nvPr/>
        </p:nvSpPr>
        <p:spPr>
          <a:xfrm>
            <a:off x="5160533" y="5865935"/>
            <a:ext cx="3135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Georgia" panose="02040502050405020303" pitchFamily="18" charset="0"/>
              </a:rPr>
              <a:t>…eftersom läskurserna kan vara ganska tunga.</a:t>
            </a:r>
          </a:p>
        </p:txBody>
      </p:sp>
    </p:spTree>
    <p:extLst>
      <p:ext uri="{BB962C8B-B14F-4D97-AF65-F5344CB8AC3E}">
        <p14:creationId xmlns:p14="http://schemas.microsoft.com/office/powerpoint/2010/main" val="665748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72220272-56B1-17F2-B447-DDCE6F98B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3" y="-21936"/>
            <a:ext cx="12230999" cy="6879936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8C996E44-18B8-3943-1415-6D5FE2DFB445}"/>
              </a:ext>
            </a:extLst>
          </p:cNvPr>
          <p:cNvSpPr txBox="1"/>
          <p:nvPr/>
        </p:nvSpPr>
        <p:spPr>
          <a:xfrm>
            <a:off x="2792220" y="2875002"/>
            <a:ext cx="67877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6600" dirty="0">
                <a:solidFill>
                  <a:schemeClr val="bg1"/>
                </a:solidFill>
                <a:latin typeface="Georgia" panose="02040502050405020303" pitchFamily="18" charset="0"/>
              </a:rPr>
              <a:t>Gott Nytt HB-År!</a:t>
            </a:r>
          </a:p>
        </p:txBody>
      </p:sp>
    </p:spTree>
    <p:extLst>
      <p:ext uri="{BB962C8B-B14F-4D97-AF65-F5344CB8AC3E}">
        <p14:creationId xmlns:p14="http://schemas.microsoft.com/office/powerpoint/2010/main" val="1837995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FE49DD89-168D-02D1-4278-48A73EBA8C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0059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01DEA764-3E9E-4E92-A09D-F373323A6A51" descr="IMG_5418.jpg">
            <a:extLst>
              <a:ext uri="{FF2B5EF4-FFF2-40B4-BE49-F238E27FC236}">
                <a16:creationId xmlns:a16="http://schemas.microsoft.com/office/drawing/2014/main" id="{304D13BE-B0BC-E0ED-F7FB-0EBB329C3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587" y="-15421"/>
            <a:ext cx="5155066" cy="6873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atbubbla: rektangel med rundade hörn 4">
            <a:extLst>
              <a:ext uri="{FF2B5EF4-FFF2-40B4-BE49-F238E27FC236}">
                <a16:creationId xmlns:a16="http://schemas.microsoft.com/office/drawing/2014/main" id="{4A6A3BF8-4BBC-2FAD-F37D-79C6F0F3DF38}"/>
              </a:ext>
            </a:extLst>
          </p:cNvPr>
          <p:cNvSpPr/>
          <p:nvPr/>
        </p:nvSpPr>
        <p:spPr>
          <a:xfrm>
            <a:off x="5441035" y="3252998"/>
            <a:ext cx="1914806" cy="645902"/>
          </a:xfrm>
          <a:prstGeom prst="wedgeRoundRectCallout">
            <a:avLst>
              <a:gd name="adj1" fmla="val 103312"/>
              <a:gd name="adj2" fmla="val -8841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954F4F0D-981A-3716-C405-FB151DB14123}"/>
              </a:ext>
            </a:extLst>
          </p:cNvPr>
          <p:cNvSpPr txBox="1"/>
          <p:nvPr/>
        </p:nvSpPr>
        <p:spPr>
          <a:xfrm>
            <a:off x="5495230" y="3288325"/>
            <a:ext cx="19330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kern="100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På A2 är </a:t>
            </a:r>
            <a:r>
              <a:rPr lang="sv-SE" sz="1600" kern="100" dirty="0" err="1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kärn</a:t>
            </a:r>
            <a:r>
              <a:rPr lang="sv-SE" sz="1600" kern="100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och VS gränslösa…</a:t>
            </a:r>
          </a:p>
          <a:p>
            <a:endParaRPr lang="sv-SE" dirty="0"/>
          </a:p>
        </p:txBody>
      </p:sp>
      <p:sp>
        <p:nvSpPr>
          <p:cNvPr id="7" name="Stjärna: 10 punkter 6">
            <a:extLst>
              <a:ext uri="{FF2B5EF4-FFF2-40B4-BE49-F238E27FC236}">
                <a16:creationId xmlns:a16="http://schemas.microsoft.com/office/drawing/2014/main" id="{418634E9-555B-9E14-2EA1-9B9407D074D6}"/>
              </a:ext>
            </a:extLst>
          </p:cNvPr>
          <p:cNvSpPr/>
          <p:nvPr/>
        </p:nvSpPr>
        <p:spPr>
          <a:xfrm>
            <a:off x="6096000" y="4912481"/>
            <a:ext cx="1503680" cy="1495571"/>
          </a:xfrm>
          <a:prstGeom prst="star10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B3A4AF84-6C61-28D6-9911-648386CA8E73}"/>
              </a:ext>
            </a:extLst>
          </p:cNvPr>
          <p:cNvSpPr txBox="1"/>
          <p:nvPr/>
        </p:nvSpPr>
        <p:spPr>
          <a:xfrm>
            <a:off x="6461760" y="4822971"/>
            <a:ext cx="8940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10959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59FC029B-4967-97EC-DB94-B705FE18A3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0059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9C15DA34-7A20-C7FF-AD83-991C1B109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44350" cy="6858000"/>
          </a:xfrm>
          <a:prstGeom prst="rect">
            <a:avLst/>
          </a:prstGeom>
        </p:spPr>
      </p:pic>
      <p:sp>
        <p:nvSpPr>
          <p:cNvPr id="5" name="Pratbubbla: rektangel med rundade hörn 4">
            <a:extLst>
              <a:ext uri="{FF2B5EF4-FFF2-40B4-BE49-F238E27FC236}">
                <a16:creationId xmlns:a16="http://schemas.microsoft.com/office/drawing/2014/main" id="{4A6A3BF8-4BBC-2FAD-F37D-79C6F0F3DF38}"/>
              </a:ext>
            </a:extLst>
          </p:cNvPr>
          <p:cNvSpPr/>
          <p:nvPr/>
        </p:nvSpPr>
        <p:spPr>
          <a:xfrm>
            <a:off x="2304944" y="4266736"/>
            <a:ext cx="2712719" cy="1157454"/>
          </a:xfrm>
          <a:prstGeom prst="wedgeRoundRectCallout">
            <a:avLst>
              <a:gd name="adj1" fmla="val -24028"/>
              <a:gd name="adj2" fmla="val -15408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954F4F0D-981A-3716-C405-FB151DB14123}"/>
              </a:ext>
            </a:extLst>
          </p:cNvPr>
          <p:cNvSpPr txBox="1"/>
          <p:nvPr/>
        </p:nvSpPr>
        <p:spPr>
          <a:xfrm>
            <a:off x="2304944" y="4266736"/>
            <a:ext cx="27127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kern="100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Här kommer en liten hälsning från studion. Jag spelar just nu in premiärprogrammet av min kommande talkshow </a:t>
            </a:r>
            <a:r>
              <a:rPr lang="sv-SE" sz="1400" i="1" kern="100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Tipp Tapp Talk </a:t>
            </a:r>
            <a:r>
              <a:rPr lang="sv-SE" sz="1400" kern="100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 Tomten på loftet</a:t>
            </a:r>
          </a:p>
          <a:p>
            <a:endParaRPr lang="sv-SE" dirty="0"/>
          </a:p>
        </p:txBody>
      </p:sp>
      <p:sp>
        <p:nvSpPr>
          <p:cNvPr id="7" name="Stjärna: 10 punkter 6">
            <a:extLst>
              <a:ext uri="{FF2B5EF4-FFF2-40B4-BE49-F238E27FC236}">
                <a16:creationId xmlns:a16="http://schemas.microsoft.com/office/drawing/2014/main" id="{73F2DA56-FD64-CC0E-F6A3-E2EA8DB7E2AD}"/>
              </a:ext>
            </a:extLst>
          </p:cNvPr>
          <p:cNvSpPr/>
          <p:nvPr/>
        </p:nvSpPr>
        <p:spPr>
          <a:xfrm>
            <a:off x="4392510" y="593042"/>
            <a:ext cx="1503680" cy="1495571"/>
          </a:xfrm>
          <a:prstGeom prst="star10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0075CACC-BB80-5430-E638-6ABB3400FC68}"/>
              </a:ext>
            </a:extLst>
          </p:cNvPr>
          <p:cNvSpPr txBox="1"/>
          <p:nvPr/>
        </p:nvSpPr>
        <p:spPr>
          <a:xfrm>
            <a:off x="4758270" y="503532"/>
            <a:ext cx="8940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717127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B8EDC8B-7361-FF66-5969-C920E75CB3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0059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894BF7FC-C493-7F36-1097-2440DAB5C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6801" y="0"/>
            <a:ext cx="5145199" cy="6858000"/>
          </a:xfrm>
          <a:prstGeom prst="rect">
            <a:avLst/>
          </a:prstGeom>
        </p:spPr>
      </p:pic>
      <p:sp>
        <p:nvSpPr>
          <p:cNvPr id="5" name="Pratbubbla: rektangel med rundade hörn 4">
            <a:extLst>
              <a:ext uri="{FF2B5EF4-FFF2-40B4-BE49-F238E27FC236}">
                <a16:creationId xmlns:a16="http://schemas.microsoft.com/office/drawing/2014/main" id="{4A6A3BF8-4BBC-2FAD-F37D-79C6F0F3DF38}"/>
              </a:ext>
            </a:extLst>
          </p:cNvPr>
          <p:cNvSpPr/>
          <p:nvPr/>
        </p:nvSpPr>
        <p:spPr>
          <a:xfrm>
            <a:off x="6419744" y="5292533"/>
            <a:ext cx="2712719" cy="1157454"/>
          </a:xfrm>
          <a:prstGeom prst="wedgeRoundRectCallout">
            <a:avLst>
              <a:gd name="adj1" fmla="val 83248"/>
              <a:gd name="adj2" fmla="val -13123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954F4F0D-981A-3716-C405-FB151DB14123}"/>
              </a:ext>
            </a:extLst>
          </p:cNvPr>
          <p:cNvSpPr txBox="1"/>
          <p:nvPr/>
        </p:nvSpPr>
        <p:spPr>
          <a:xfrm>
            <a:off x="6357406" y="5292533"/>
            <a:ext cx="28156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kern="100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Idag var det stressigt för alla utom jag skulle tydligen på bjudlunch. Ni vet väl hur det går om tomten på loftet inte får den uppskattning hen förtjänar…?</a:t>
            </a:r>
          </a:p>
          <a:p>
            <a:endParaRPr lang="sv-SE" dirty="0"/>
          </a:p>
        </p:txBody>
      </p:sp>
      <p:sp>
        <p:nvSpPr>
          <p:cNvPr id="9" name="Stjärna: 10 punkter 8">
            <a:extLst>
              <a:ext uri="{FF2B5EF4-FFF2-40B4-BE49-F238E27FC236}">
                <a16:creationId xmlns:a16="http://schemas.microsoft.com/office/drawing/2014/main" id="{78343D04-77D6-91BD-3A2D-AC500EC2C94D}"/>
              </a:ext>
            </a:extLst>
          </p:cNvPr>
          <p:cNvSpPr/>
          <p:nvPr/>
        </p:nvSpPr>
        <p:spPr>
          <a:xfrm>
            <a:off x="6096000" y="1943236"/>
            <a:ext cx="1503680" cy="1495571"/>
          </a:xfrm>
          <a:prstGeom prst="star10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3508BBCE-99A9-8431-71D2-F12CD82D4CCF}"/>
              </a:ext>
            </a:extLst>
          </p:cNvPr>
          <p:cNvSpPr txBox="1"/>
          <p:nvPr/>
        </p:nvSpPr>
        <p:spPr>
          <a:xfrm>
            <a:off x="6461760" y="1853726"/>
            <a:ext cx="8940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694180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7CB62CFB-C022-85CB-A432-451E76463B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0059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C01CC4EF-3B9B-355E-83FA-C3D20E0A9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30017"/>
            <a:ext cx="5172891" cy="6896048"/>
          </a:xfrm>
          <a:prstGeom prst="rect">
            <a:avLst/>
          </a:prstGeom>
        </p:spPr>
      </p:pic>
      <p:sp>
        <p:nvSpPr>
          <p:cNvPr id="5" name="Pratbubbla: rektangel med rundade hörn 4">
            <a:extLst>
              <a:ext uri="{FF2B5EF4-FFF2-40B4-BE49-F238E27FC236}">
                <a16:creationId xmlns:a16="http://schemas.microsoft.com/office/drawing/2014/main" id="{4A6A3BF8-4BBC-2FAD-F37D-79C6F0F3DF38}"/>
              </a:ext>
            </a:extLst>
          </p:cNvPr>
          <p:cNvSpPr/>
          <p:nvPr/>
        </p:nvSpPr>
        <p:spPr>
          <a:xfrm>
            <a:off x="2154609" y="4695169"/>
            <a:ext cx="2918896" cy="1157454"/>
          </a:xfrm>
          <a:prstGeom prst="wedgeRoundRectCallout">
            <a:avLst>
              <a:gd name="adj1" fmla="val -71503"/>
              <a:gd name="adj2" fmla="val -9956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954F4F0D-981A-3716-C405-FB151DB14123}"/>
              </a:ext>
            </a:extLst>
          </p:cNvPr>
          <p:cNvSpPr txBox="1"/>
          <p:nvPr/>
        </p:nvSpPr>
        <p:spPr>
          <a:xfrm>
            <a:off x="2154609" y="4695169"/>
            <a:ext cx="29188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kern="100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På KTC arbetar, som ni ser, en av mina nära släktingar (på svärdssidan</a:t>
            </a:r>
            <a:r>
              <a:rPr lang="sv-SE" sz="1400" kern="1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som det heter)</a:t>
            </a:r>
            <a:r>
              <a:rPr lang="sv-SE" sz="1400" kern="100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Vi ses inte ofta, men juletiden är ju en tid med fokus på familj och släkt.</a:t>
            </a:r>
          </a:p>
          <a:p>
            <a:endParaRPr lang="sv-SE" dirty="0"/>
          </a:p>
        </p:txBody>
      </p:sp>
      <p:sp>
        <p:nvSpPr>
          <p:cNvPr id="7" name="Stjärna: 10 punkter 6">
            <a:extLst>
              <a:ext uri="{FF2B5EF4-FFF2-40B4-BE49-F238E27FC236}">
                <a16:creationId xmlns:a16="http://schemas.microsoft.com/office/drawing/2014/main" id="{2C7A91DB-18BD-DE85-BB11-97BCE2AD2D90}"/>
              </a:ext>
            </a:extLst>
          </p:cNvPr>
          <p:cNvSpPr/>
          <p:nvPr/>
        </p:nvSpPr>
        <p:spPr>
          <a:xfrm>
            <a:off x="4592320" y="2108336"/>
            <a:ext cx="1503680" cy="1495571"/>
          </a:xfrm>
          <a:prstGeom prst="star10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CDF39A7F-45EA-12B2-3357-121E5F49929E}"/>
              </a:ext>
            </a:extLst>
          </p:cNvPr>
          <p:cNvSpPr txBox="1"/>
          <p:nvPr/>
        </p:nvSpPr>
        <p:spPr>
          <a:xfrm>
            <a:off x="4996180" y="2018826"/>
            <a:ext cx="8940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465172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31D9AE7-28C9-9215-8210-2E2988CBEB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0059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C53E0ED1-5622-45B5-B709-3EAD136424A1" descr="IMG_9262.jpg">
            <a:extLst>
              <a:ext uri="{FF2B5EF4-FFF2-40B4-BE49-F238E27FC236}">
                <a16:creationId xmlns:a16="http://schemas.microsoft.com/office/drawing/2014/main" id="{0751381D-82B1-9B41-BE82-49ED5DBDD4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4" b="15151"/>
          <a:stretch/>
        </p:blipFill>
        <p:spPr bwMode="auto">
          <a:xfrm>
            <a:off x="5478780" y="1"/>
            <a:ext cx="6693095" cy="680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atbubbla: rektangel med rundade hörn 4">
            <a:extLst>
              <a:ext uri="{FF2B5EF4-FFF2-40B4-BE49-F238E27FC236}">
                <a16:creationId xmlns:a16="http://schemas.microsoft.com/office/drawing/2014/main" id="{4A6A3BF8-4BBC-2FAD-F37D-79C6F0F3DF38}"/>
              </a:ext>
            </a:extLst>
          </p:cNvPr>
          <p:cNvSpPr/>
          <p:nvPr/>
        </p:nvSpPr>
        <p:spPr>
          <a:xfrm>
            <a:off x="3342098" y="5342405"/>
            <a:ext cx="3409763" cy="1157454"/>
          </a:xfrm>
          <a:prstGeom prst="wedgeRoundRectCallout">
            <a:avLst>
              <a:gd name="adj1" fmla="val 99438"/>
              <a:gd name="adj2" fmla="val -20701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954F4F0D-981A-3716-C405-FB151DB14123}"/>
              </a:ext>
            </a:extLst>
          </p:cNvPr>
          <p:cNvSpPr txBox="1"/>
          <p:nvPr/>
        </p:nvSpPr>
        <p:spPr>
          <a:xfrm>
            <a:off x="3287146" y="5363508"/>
            <a:ext cx="34874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kern="100" dirty="0"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Jag är inte stor varken i orden eller på jorden, men på den fantastiska 100-bussen finns specialstolar för oss tomtar. Tryggt på väg mot citycampus HB igen efter besök i Vätteborg! </a:t>
            </a:r>
          </a:p>
          <a:p>
            <a:endParaRPr lang="sv-SE" dirty="0"/>
          </a:p>
        </p:txBody>
      </p:sp>
      <p:sp>
        <p:nvSpPr>
          <p:cNvPr id="6" name="Stjärna: 10 punkter 5">
            <a:extLst>
              <a:ext uri="{FF2B5EF4-FFF2-40B4-BE49-F238E27FC236}">
                <a16:creationId xmlns:a16="http://schemas.microsoft.com/office/drawing/2014/main" id="{D47D79AD-6760-8533-0FB1-D475A7EBA835}"/>
              </a:ext>
            </a:extLst>
          </p:cNvPr>
          <p:cNvSpPr/>
          <p:nvPr/>
        </p:nvSpPr>
        <p:spPr>
          <a:xfrm>
            <a:off x="4528820" y="2108336"/>
            <a:ext cx="1503680" cy="1495571"/>
          </a:xfrm>
          <a:prstGeom prst="star10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18BFD988-94C1-E3D0-FFBE-610CA4309262}"/>
              </a:ext>
            </a:extLst>
          </p:cNvPr>
          <p:cNvSpPr txBox="1"/>
          <p:nvPr/>
        </p:nvSpPr>
        <p:spPr>
          <a:xfrm>
            <a:off x="4711700" y="1972688"/>
            <a:ext cx="43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B1315DF3-2AF1-D2A9-3C17-7E82E02748D1}"/>
              </a:ext>
            </a:extLst>
          </p:cNvPr>
          <p:cNvSpPr txBox="1"/>
          <p:nvPr/>
        </p:nvSpPr>
        <p:spPr>
          <a:xfrm>
            <a:off x="5046980" y="1972688"/>
            <a:ext cx="43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97860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2290D4B8-F34D-150E-546E-618799201D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0059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F397F2A4-8E8C-214C-9A4B-C32BE5AE94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8"/>
          <a:stretch/>
        </p:blipFill>
        <p:spPr>
          <a:xfrm>
            <a:off x="0" y="670560"/>
            <a:ext cx="12192000" cy="5603240"/>
          </a:xfrm>
          <a:prstGeom prst="rect">
            <a:avLst/>
          </a:prstGeom>
        </p:spPr>
      </p:pic>
      <p:sp>
        <p:nvSpPr>
          <p:cNvPr id="5" name="Stjärna: 10 punkter 4">
            <a:extLst>
              <a:ext uri="{FF2B5EF4-FFF2-40B4-BE49-F238E27FC236}">
                <a16:creationId xmlns:a16="http://schemas.microsoft.com/office/drawing/2014/main" id="{C768EE4D-5712-43D4-E08F-11228EEFF449}"/>
              </a:ext>
            </a:extLst>
          </p:cNvPr>
          <p:cNvSpPr/>
          <p:nvPr/>
        </p:nvSpPr>
        <p:spPr>
          <a:xfrm>
            <a:off x="10129520" y="4254720"/>
            <a:ext cx="1503680" cy="1495571"/>
          </a:xfrm>
          <a:prstGeom prst="star10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8CE022B6-1C56-8FAB-6C7D-04E820A876EA}"/>
              </a:ext>
            </a:extLst>
          </p:cNvPr>
          <p:cNvSpPr txBox="1"/>
          <p:nvPr/>
        </p:nvSpPr>
        <p:spPr>
          <a:xfrm>
            <a:off x="10312400" y="4119072"/>
            <a:ext cx="43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E5CD49E2-7425-88CB-FFCC-3AFEC2E62960}"/>
              </a:ext>
            </a:extLst>
          </p:cNvPr>
          <p:cNvSpPr txBox="1"/>
          <p:nvPr/>
        </p:nvSpPr>
        <p:spPr>
          <a:xfrm>
            <a:off x="10647680" y="4119072"/>
            <a:ext cx="43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6156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F06221E-67F0-9C56-1575-CBA616EA46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0059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FF3FC2A7-3F6E-457A-E2B2-0091AF7AC4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78" t="18056" r="5370" b="17777"/>
          <a:stretch/>
        </p:blipFill>
        <p:spPr>
          <a:xfrm>
            <a:off x="0" y="0"/>
            <a:ext cx="6961909" cy="6858000"/>
          </a:xfrm>
          <a:prstGeom prst="rect">
            <a:avLst/>
          </a:prstGeom>
        </p:spPr>
      </p:pic>
      <p:sp>
        <p:nvSpPr>
          <p:cNvPr id="4" name="Pratbubbla: rektangel med rundade hörn 3">
            <a:extLst>
              <a:ext uri="{FF2B5EF4-FFF2-40B4-BE49-F238E27FC236}">
                <a16:creationId xmlns:a16="http://schemas.microsoft.com/office/drawing/2014/main" id="{81CC7D7F-96E1-9C1A-AC7D-CC2F5A3F8B37}"/>
              </a:ext>
            </a:extLst>
          </p:cNvPr>
          <p:cNvSpPr/>
          <p:nvPr/>
        </p:nvSpPr>
        <p:spPr>
          <a:xfrm>
            <a:off x="2420983" y="5512526"/>
            <a:ext cx="2398667" cy="994098"/>
          </a:xfrm>
          <a:prstGeom prst="wedgeRoundRectCallout">
            <a:avLst>
              <a:gd name="adj1" fmla="val 54650"/>
              <a:gd name="adj2" fmla="val -25420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294988B9-E498-F297-DD8B-120C13F22C61}"/>
              </a:ext>
            </a:extLst>
          </p:cNvPr>
          <p:cNvSpPr txBox="1"/>
          <p:nvPr/>
        </p:nvSpPr>
        <p:spPr>
          <a:xfrm>
            <a:off x="2510977" y="5542653"/>
            <a:ext cx="2308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Georgia" panose="02040502050405020303" pitchFamily="18" charset="0"/>
              </a:rPr>
              <a:t>”Tomten och bocken vi lämnat vid vår spis”. Humbug.</a:t>
            </a:r>
          </a:p>
        </p:txBody>
      </p:sp>
      <p:sp>
        <p:nvSpPr>
          <p:cNvPr id="7" name="Stjärna: 10 punkter 6">
            <a:extLst>
              <a:ext uri="{FF2B5EF4-FFF2-40B4-BE49-F238E27FC236}">
                <a16:creationId xmlns:a16="http://schemas.microsoft.com/office/drawing/2014/main" id="{FD2114F8-AB0B-E6F2-303D-3A6067E60E83}"/>
              </a:ext>
            </a:extLst>
          </p:cNvPr>
          <p:cNvSpPr/>
          <p:nvPr/>
        </p:nvSpPr>
        <p:spPr>
          <a:xfrm>
            <a:off x="6096000" y="292320"/>
            <a:ext cx="1503680" cy="1495571"/>
          </a:xfrm>
          <a:prstGeom prst="star10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A8BAD4F2-F02D-8B9A-ED87-4FF50DAF6E1D}"/>
              </a:ext>
            </a:extLst>
          </p:cNvPr>
          <p:cNvSpPr txBox="1"/>
          <p:nvPr/>
        </p:nvSpPr>
        <p:spPr>
          <a:xfrm>
            <a:off x="6278880" y="156672"/>
            <a:ext cx="43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30258C26-53D6-64B4-4932-D7805BFCB649}"/>
              </a:ext>
            </a:extLst>
          </p:cNvPr>
          <p:cNvSpPr txBox="1"/>
          <p:nvPr/>
        </p:nvSpPr>
        <p:spPr>
          <a:xfrm>
            <a:off x="6614160" y="156672"/>
            <a:ext cx="43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38864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1591</TotalTime>
  <Words>389</Words>
  <Application>Microsoft Office PowerPoint</Application>
  <PresentationFormat>Widescreen</PresentationFormat>
  <Paragraphs>62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Aharoni</vt:lpstr>
      <vt:lpstr>Arial</vt:lpstr>
      <vt:lpstr>Blackadder ITC</vt:lpstr>
      <vt:lpstr>Calibri</vt:lpstr>
      <vt:lpstr>Calibri Light</vt:lpstr>
      <vt:lpstr>Georgia</vt:lpstr>
      <vt:lpstr>Office-tema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Borås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Hanna Markusson</dc:creator>
  <cp:lastModifiedBy>Solveig Klug</cp:lastModifiedBy>
  <cp:revision>71</cp:revision>
  <dcterms:created xsi:type="dcterms:W3CDTF">2023-12-01T08:15:58Z</dcterms:created>
  <dcterms:modified xsi:type="dcterms:W3CDTF">2024-01-15T14:54:16Z</dcterms:modified>
</cp:coreProperties>
</file>