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38AD087B-DACD-C140-B747-B6177D498593}"/>
              </a:ext>
            </a:extLst>
          </p:cNvPr>
          <p:cNvSpPr/>
          <p:nvPr userDrawn="1"/>
        </p:nvSpPr>
        <p:spPr>
          <a:xfrm>
            <a:off x="2117766" y="-468271"/>
            <a:ext cx="7956468" cy="79564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7CAA20-263B-6746-80F7-1C59E0403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821" y="1956666"/>
            <a:ext cx="7014358" cy="2387600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307D0B-EBD9-9044-8E10-9E515F943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821" y="4772944"/>
            <a:ext cx="70143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011E24-1666-504F-98BE-3EE53785D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 11">
            <a:extLst>
              <a:ext uri="{FF2B5EF4-FFF2-40B4-BE49-F238E27FC236}">
                <a16:creationId xmlns:a16="http://schemas.microsoft.com/office/drawing/2014/main" id="{10EB911F-7EC2-C24F-95DA-08125B2F72F0}"/>
              </a:ext>
            </a:extLst>
          </p:cNvPr>
          <p:cNvSpPr/>
          <p:nvPr userDrawn="1"/>
        </p:nvSpPr>
        <p:spPr>
          <a:xfrm>
            <a:off x="1" y="0"/>
            <a:ext cx="5526005" cy="6858000"/>
          </a:xfrm>
          <a:custGeom>
            <a:avLst/>
            <a:gdLst>
              <a:gd name="connsiteX0" fmla="*/ 0 w 5526005"/>
              <a:gd name="connsiteY0" fmla="*/ 0 h 6858000"/>
              <a:gd name="connsiteX1" fmla="*/ 3903771 w 5526005"/>
              <a:gd name="connsiteY1" fmla="*/ 0 h 6858000"/>
              <a:gd name="connsiteX2" fmla="*/ 3911919 w 5526005"/>
              <a:gd name="connsiteY2" fmla="*/ 6403 h 6858000"/>
              <a:gd name="connsiteX3" fmla="*/ 5526005 w 5526005"/>
              <a:gd name="connsiteY3" fmla="*/ 3429000 h 6858000"/>
              <a:gd name="connsiteX4" fmla="*/ 3911919 w 5526005"/>
              <a:gd name="connsiteY4" fmla="*/ 6851597 h 6858000"/>
              <a:gd name="connsiteX5" fmla="*/ 3903771 w 5526005"/>
              <a:gd name="connsiteY5" fmla="*/ 6858000 h 6858000"/>
              <a:gd name="connsiteX6" fmla="*/ 0 w 55260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6005" h="6858000">
                <a:moveTo>
                  <a:pt x="0" y="0"/>
                </a:moveTo>
                <a:lnTo>
                  <a:pt x="3903771" y="0"/>
                </a:lnTo>
                <a:lnTo>
                  <a:pt x="3911919" y="6403"/>
                </a:lnTo>
                <a:cubicBezTo>
                  <a:pt x="4897682" y="819927"/>
                  <a:pt x="5526005" y="2051087"/>
                  <a:pt x="5526005" y="3429000"/>
                </a:cubicBezTo>
                <a:cubicBezTo>
                  <a:pt x="5526005" y="4806913"/>
                  <a:pt x="4897682" y="6038073"/>
                  <a:pt x="3911919" y="6851597"/>
                </a:cubicBezTo>
                <a:lnTo>
                  <a:pt x="39037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03B84E-F9E5-B740-B3DF-24127DE9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4" y="2675731"/>
            <a:ext cx="48144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970F35-E58D-5542-BF80-A9B75361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803" y="2090057"/>
            <a:ext cx="5225142" cy="408690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217FF05-1151-AB45-8BAA-90A7DA6DC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686289F-90F8-1247-8DCC-05C3EFAB24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142" y="403224"/>
            <a:ext cx="5122863" cy="604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7D21AA-6D7B-B54A-B0FA-4AC25CDA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295" y="1999456"/>
            <a:ext cx="5352349" cy="2852737"/>
          </a:xfrm>
        </p:spPr>
        <p:txBody>
          <a:bodyPr anchor="ctr" anchorCtr="0"/>
          <a:lstStyle>
            <a:lvl1pPr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50C097C1-CD86-0940-8537-3D957B1E01BC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F869E03-88AF-0E45-887B-08657C93D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AF8149C3-84DA-754F-B5DD-216F75FC91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3E72467-6AED-AF47-B769-8B0A4F8735F1}"/>
              </a:ext>
            </a:extLst>
          </p:cNvPr>
          <p:cNvSpPr/>
          <p:nvPr userDrawn="1"/>
        </p:nvSpPr>
        <p:spPr>
          <a:xfrm>
            <a:off x="2403763" y="-193965"/>
            <a:ext cx="7239001" cy="7239001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0" i="0" dirty="0"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92CEC6-062B-084E-9507-BB08229C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56" y="2625950"/>
            <a:ext cx="6270172" cy="132556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7E8D62-D47E-E843-8A3B-A487F216A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9873D2-6699-8F46-A094-CBA97CEC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21" y="1944915"/>
            <a:ext cx="11395755" cy="1295730"/>
          </a:xfrm>
        </p:spPr>
        <p:txBody>
          <a:bodyPr anchor="t" anchorCtr="0"/>
          <a:lstStyle>
            <a:lvl1pPr>
              <a:lnSpc>
                <a:spcPct val="12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096F0-9C6F-F94C-B000-C84D64C6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323" y="3429000"/>
            <a:ext cx="9465354" cy="2768270"/>
          </a:xfrm>
        </p:spPr>
        <p:txBody>
          <a:bodyPr anchor="t" anchorCtr="0"/>
          <a:lstStyle>
            <a:lvl1pPr marL="0" indent="0">
              <a:lnSpc>
                <a:spcPct val="12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Frihandsfigur 6">
            <a:extLst>
              <a:ext uri="{FF2B5EF4-FFF2-40B4-BE49-F238E27FC236}">
                <a16:creationId xmlns:a16="http://schemas.microsoft.com/office/drawing/2014/main" id="{25B03CD1-51C5-E245-B40D-3DF60F520344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B4332E6-0987-924D-B13A-2D4E84DE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 9">
            <a:extLst>
              <a:ext uri="{FF2B5EF4-FFF2-40B4-BE49-F238E27FC236}">
                <a16:creationId xmlns:a16="http://schemas.microsoft.com/office/drawing/2014/main" id="{2935EE7E-E2CB-0242-BB10-F8E0AC6FDCDE}"/>
              </a:ext>
            </a:extLst>
          </p:cNvPr>
          <p:cNvSpPr/>
          <p:nvPr userDrawn="1"/>
        </p:nvSpPr>
        <p:spPr>
          <a:xfrm>
            <a:off x="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94F9DD-9949-5A4E-8B09-97969DDB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1" y="1915886"/>
            <a:ext cx="3932237" cy="2670628"/>
          </a:xfrm>
        </p:spPr>
        <p:txBody>
          <a:bodyPr anchor="t" anchorCtr="0"/>
          <a:lstStyle>
            <a:lvl1pPr>
              <a:lnSpc>
                <a:spcPct val="120000"/>
              </a:lnSpc>
              <a:defRPr sz="3400" i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AB023-85AA-3B4A-82E3-5509D3E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15886"/>
            <a:ext cx="6172200" cy="4412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6E1FD3-94F1-9D40-8E98-F97E6E48B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>
            <a:extLst>
              <a:ext uri="{FF2B5EF4-FFF2-40B4-BE49-F238E27FC236}">
                <a16:creationId xmlns:a16="http://schemas.microsoft.com/office/drawing/2014/main" id="{A2889E8E-41A6-574E-AB13-E513542D9C25}"/>
              </a:ext>
            </a:extLst>
          </p:cNvPr>
          <p:cNvSpPr/>
          <p:nvPr userDrawn="1"/>
        </p:nvSpPr>
        <p:spPr>
          <a:xfrm>
            <a:off x="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096F0-9C6F-F94C-B000-C84D64C6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768" y="1952368"/>
            <a:ext cx="6623221" cy="4244902"/>
          </a:xfrm>
        </p:spPr>
        <p:txBody>
          <a:bodyPr anchor="t" anchorCtr="0"/>
          <a:lstStyle>
            <a:lvl1pPr marL="0" indent="0">
              <a:lnSpc>
                <a:spcPct val="12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3961F998-A475-3B46-A4D3-16E2B1D8E2A8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B4332E6-0987-924D-B13A-2D4E84DE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8220C666-377A-1E4E-9C52-640D5A5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11" y="1383956"/>
            <a:ext cx="3932237" cy="4102443"/>
          </a:xfrm>
        </p:spPr>
        <p:txBody>
          <a:bodyPr anchor="ctr" anchorCtr="0"/>
          <a:lstStyle>
            <a:lvl1pPr>
              <a:lnSpc>
                <a:spcPct val="120000"/>
              </a:lnSpc>
              <a:defRPr sz="3800" i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11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>
            <a:extLst>
              <a:ext uri="{FF2B5EF4-FFF2-40B4-BE49-F238E27FC236}">
                <a16:creationId xmlns:a16="http://schemas.microsoft.com/office/drawing/2014/main" id="{A2889E8E-41A6-574E-AB13-E513542D9C25}"/>
              </a:ext>
            </a:extLst>
          </p:cNvPr>
          <p:cNvSpPr/>
          <p:nvPr userDrawn="1"/>
        </p:nvSpPr>
        <p:spPr>
          <a:xfrm>
            <a:off x="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8096F0-9C6F-F94C-B000-C84D64C6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2768" y="1952368"/>
            <a:ext cx="6623221" cy="4244902"/>
          </a:xfrm>
        </p:spPr>
        <p:txBody>
          <a:bodyPr anchor="t" anchorCtr="0"/>
          <a:lstStyle>
            <a:lvl1pPr marL="0" indent="0">
              <a:lnSpc>
                <a:spcPct val="12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3961F998-A475-3B46-A4D3-16E2B1D8E2A8}"/>
              </a:ext>
            </a:extLst>
          </p:cNvPr>
          <p:cNvSpPr/>
          <p:nvPr userDrawn="1"/>
        </p:nvSpPr>
        <p:spPr>
          <a:xfrm>
            <a:off x="4575957" y="0"/>
            <a:ext cx="3040084" cy="1520042"/>
          </a:xfrm>
          <a:custGeom>
            <a:avLst/>
            <a:gdLst>
              <a:gd name="connsiteX0" fmla="*/ 0 w 3040084"/>
              <a:gd name="connsiteY0" fmla="*/ 0 h 1520042"/>
              <a:gd name="connsiteX1" fmla="*/ 3040084 w 3040084"/>
              <a:gd name="connsiteY1" fmla="*/ 0 h 1520042"/>
              <a:gd name="connsiteX2" fmla="*/ 1520042 w 3040084"/>
              <a:gd name="connsiteY2" fmla="*/ 1520042 h 1520042"/>
              <a:gd name="connsiteX3" fmla="*/ 0 w 3040084"/>
              <a:gd name="connsiteY3" fmla="*/ 0 h 15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084" h="1520042">
                <a:moveTo>
                  <a:pt x="0" y="0"/>
                </a:moveTo>
                <a:lnTo>
                  <a:pt x="3040084" y="0"/>
                </a:lnTo>
                <a:cubicBezTo>
                  <a:pt x="3040084" y="839496"/>
                  <a:pt x="2359538" y="1520042"/>
                  <a:pt x="1520042" y="1520042"/>
                </a:cubicBezTo>
                <a:cubicBezTo>
                  <a:pt x="680546" y="1520042"/>
                  <a:pt x="0" y="839496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B4332E6-0987-924D-B13A-2D4E84DE1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8220C666-377A-1E4E-9C52-640D5A5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11" y="1383956"/>
            <a:ext cx="3932237" cy="4102443"/>
          </a:xfrm>
        </p:spPr>
        <p:txBody>
          <a:bodyPr anchor="ctr" anchorCtr="0"/>
          <a:lstStyle>
            <a:lvl1pPr>
              <a:lnSpc>
                <a:spcPct val="120000"/>
              </a:lnSpc>
              <a:defRPr sz="3800" i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99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ed bildtext"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 9">
            <a:extLst>
              <a:ext uri="{FF2B5EF4-FFF2-40B4-BE49-F238E27FC236}">
                <a16:creationId xmlns:a16="http://schemas.microsoft.com/office/drawing/2014/main" id="{2935EE7E-E2CB-0242-BB10-F8E0AC6FDCDE}"/>
              </a:ext>
            </a:extLst>
          </p:cNvPr>
          <p:cNvSpPr/>
          <p:nvPr userDrawn="1"/>
        </p:nvSpPr>
        <p:spPr>
          <a:xfrm>
            <a:off x="0" y="0"/>
            <a:ext cx="4708164" cy="6858000"/>
          </a:xfrm>
          <a:custGeom>
            <a:avLst/>
            <a:gdLst>
              <a:gd name="connsiteX0" fmla="*/ 0 w 4708164"/>
              <a:gd name="connsiteY0" fmla="*/ 0 h 6858000"/>
              <a:gd name="connsiteX1" fmla="*/ 3085930 w 4708164"/>
              <a:gd name="connsiteY1" fmla="*/ 0 h 6858000"/>
              <a:gd name="connsiteX2" fmla="*/ 3094078 w 4708164"/>
              <a:gd name="connsiteY2" fmla="*/ 6403 h 6858000"/>
              <a:gd name="connsiteX3" fmla="*/ 4708164 w 4708164"/>
              <a:gd name="connsiteY3" fmla="*/ 3429000 h 6858000"/>
              <a:gd name="connsiteX4" fmla="*/ 3094078 w 4708164"/>
              <a:gd name="connsiteY4" fmla="*/ 6851597 h 6858000"/>
              <a:gd name="connsiteX5" fmla="*/ 3085930 w 4708164"/>
              <a:gd name="connsiteY5" fmla="*/ 6858000 h 6858000"/>
              <a:gd name="connsiteX6" fmla="*/ 0 w 47081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64" h="6858000">
                <a:moveTo>
                  <a:pt x="0" y="0"/>
                </a:moveTo>
                <a:lnTo>
                  <a:pt x="3085930" y="0"/>
                </a:lnTo>
                <a:lnTo>
                  <a:pt x="3094078" y="6403"/>
                </a:lnTo>
                <a:cubicBezTo>
                  <a:pt x="4079841" y="819927"/>
                  <a:pt x="4708164" y="2051087"/>
                  <a:pt x="4708164" y="3429000"/>
                </a:cubicBezTo>
                <a:cubicBezTo>
                  <a:pt x="4708164" y="4806913"/>
                  <a:pt x="4079841" y="6038073"/>
                  <a:pt x="3094078" y="6851597"/>
                </a:cubicBezTo>
                <a:lnTo>
                  <a:pt x="30859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94F9DD-9949-5A4E-8B09-97969DDB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21" y="1915886"/>
            <a:ext cx="3932237" cy="2670628"/>
          </a:xfrm>
        </p:spPr>
        <p:txBody>
          <a:bodyPr anchor="t" anchorCtr="0"/>
          <a:lstStyle>
            <a:lvl1pPr>
              <a:lnSpc>
                <a:spcPct val="120000"/>
              </a:lnSpc>
              <a:defRPr sz="3400" i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AB023-85AA-3B4A-82E3-5509D3E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15886"/>
            <a:ext cx="6172200" cy="4412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C11E9830-A9F8-E14A-9C62-EB40DF16E8F4}"/>
              </a:ext>
            </a:extLst>
          </p:cNvPr>
          <p:cNvSpPr/>
          <p:nvPr userDrawn="1"/>
        </p:nvSpPr>
        <p:spPr>
          <a:xfrm>
            <a:off x="4575957" y="-31646"/>
            <a:ext cx="3040084" cy="1551688"/>
          </a:xfrm>
          <a:custGeom>
            <a:avLst/>
            <a:gdLst>
              <a:gd name="connsiteX0" fmla="*/ 1598 w 3040084"/>
              <a:gd name="connsiteY0" fmla="*/ 0 h 1551688"/>
              <a:gd name="connsiteX1" fmla="*/ 3038486 w 3040084"/>
              <a:gd name="connsiteY1" fmla="*/ 0 h 1551688"/>
              <a:gd name="connsiteX2" fmla="*/ 3040084 w 3040084"/>
              <a:gd name="connsiteY2" fmla="*/ 31646 h 1551688"/>
              <a:gd name="connsiteX3" fmla="*/ 1520042 w 3040084"/>
              <a:gd name="connsiteY3" fmla="*/ 1551688 h 1551688"/>
              <a:gd name="connsiteX4" fmla="*/ 0 w 3040084"/>
              <a:gd name="connsiteY4" fmla="*/ 31646 h 15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084" h="1551688">
                <a:moveTo>
                  <a:pt x="1598" y="0"/>
                </a:moveTo>
                <a:lnTo>
                  <a:pt x="3038486" y="0"/>
                </a:lnTo>
                <a:lnTo>
                  <a:pt x="3040084" y="31646"/>
                </a:lnTo>
                <a:cubicBezTo>
                  <a:pt x="3040084" y="871142"/>
                  <a:pt x="2359538" y="1551688"/>
                  <a:pt x="1520042" y="1551688"/>
                </a:cubicBezTo>
                <a:cubicBezTo>
                  <a:pt x="680546" y="1551688"/>
                  <a:pt x="0" y="871142"/>
                  <a:pt x="0" y="3164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b="0" i="0" dirty="0">
              <a:latin typeface="Georgia" panose="02040502050405020303" pitchFamily="18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6E1FD3-94F1-9D40-8E98-F97E6E48B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6005" y="221906"/>
            <a:ext cx="1139990" cy="10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5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CEBADE-42B5-EA4C-9B84-7534FEA0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D7E2DB-5FCC-294F-B750-C825C0CA6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7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0" r:id="rId7"/>
    <p:sldLayoutId id="2147483662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ögskolan i Borås">
      <a:dk1>
        <a:srgbClr val="152838"/>
      </a:dk1>
      <a:lt1>
        <a:srgbClr val="FFFFFF"/>
      </a:lt1>
      <a:dk2>
        <a:srgbClr val="476D88"/>
      </a:dk2>
      <a:lt2>
        <a:srgbClr val="E7E6E6"/>
      </a:lt2>
      <a:accent1>
        <a:srgbClr val="A86465"/>
      </a:accent1>
      <a:accent2>
        <a:srgbClr val="CF8255"/>
      </a:accent2>
      <a:accent3>
        <a:srgbClr val="F7E2AA"/>
      </a:accent3>
      <a:accent4>
        <a:srgbClr val="DFBB61"/>
      </a:accent4>
      <a:accent5>
        <a:srgbClr val="6EAEB9"/>
      </a:accent5>
      <a:accent6>
        <a:srgbClr val="D9A799"/>
      </a:accent6>
      <a:hlink>
        <a:srgbClr val="A76365"/>
      </a:hlink>
      <a:folHlink>
        <a:srgbClr val="CF825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l polisutbildningen.potx" id="{8AF3C636-1432-4589-9701-47DEDC0C2951}" vid="{2C4DB0A5-B888-4177-8186-8B973229B4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pp-mall-polisutbildningen</Template>
  <TotalTime>1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Georgia</vt:lpstr>
      <vt:lpstr>Office-tema</vt:lpstr>
      <vt:lpstr>PowerPoint-presentation</vt:lpstr>
      <vt:lpstr>PowerPoint-presentation</vt:lpstr>
      <vt:lpstr>PowerPoint-presentation</vt:lpstr>
    </vt:vector>
  </TitlesOfParts>
  <Company>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Sehlin</dc:creator>
  <cp:lastModifiedBy>Jonas Sehlin</cp:lastModifiedBy>
  <cp:revision>1</cp:revision>
  <dcterms:created xsi:type="dcterms:W3CDTF">2022-12-07T11:54:03Z</dcterms:created>
  <dcterms:modified xsi:type="dcterms:W3CDTF">2022-12-07T11:55:54Z</dcterms:modified>
</cp:coreProperties>
</file>